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28"/>
  </p:notesMasterIdLst>
  <p:sldIdLst>
    <p:sldId id="385" r:id="rId5"/>
    <p:sldId id="290" r:id="rId6"/>
    <p:sldId id="263" r:id="rId7"/>
    <p:sldId id="264" r:id="rId8"/>
    <p:sldId id="266" r:id="rId9"/>
    <p:sldId id="291" r:id="rId10"/>
    <p:sldId id="386" r:id="rId11"/>
    <p:sldId id="381" r:id="rId12"/>
    <p:sldId id="387" r:id="rId13"/>
    <p:sldId id="375" r:id="rId14"/>
    <p:sldId id="382" r:id="rId15"/>
    <p:sldId id="383" r:id="rId16"/>
    <p:sldId id="376" r:id="rId17"/>
    <p:sldId id="388" r:id="rId18"/>
    <p:sldId id="384" r:id="rId19"/>
    <p:sldId id="297" r:id="rId20"/>
    <p:sldId id="361" r:id="rId21"/>
    <p:sldId id="377" r:id="rId22"/>
    <p:sldId id="379" r:id="rId23"/>
    <p:sldId id="380" r:id="rId24"/>
    <p:sldId id="310" r:id="rId25"/>
    <p:sldId id="298" r:id="rId26"/>
    <p:sldId id="261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46" autoAdjust="0"/>
    <p:restoredTop sz="93466" autoAdjust="0"/>
  </p:normalViewPr>
  <p:slideViewPr>
    <p:cSldViewPr>
      <p:cViewPr varScale="1">
        <p:scale>
          <a:sx n="69" d="100"/>
          <a:sy n="69" d="100"/>
        </p:scale>
        <p:origin x="-9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Relationship Id="rId9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342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7892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66317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z="1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629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vi-VN" sz="1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21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1718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2216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4844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2412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4473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23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719263"/>
            <a:ext cx="4038600" cy="21288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4000500"/>
            <a:ext cx="4038600" cy="2130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8C5AD-202B-4730-8141-B4FFD3EB6A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7825323"/>
      </p:ext>
    </p:extLst>
  </p:cSld>
  <p:clrMapOvr>
    <a:masterClrMapping/>
  </p:clrMapOvr>
  <p:transition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oleObject" Target="../embeddings/oleObject1.bin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6" Type="http://schemas.openxmlformats.org/officeDocument/2006/relationships/oleObject" Target="../embeddings/oleObject22.bin"/><Relationship Id="rId117" Type="http://schemas.openxmlformats.org/officeDocument/2006/relationships/oleObject" Target="../embeddings/oleObject108.bin"/><Relationship Id="rId21" Type="http://schemas.openxmlformats.org/officeDocument/2006/relationships/oleObject" Target="../embeddings/oleObject18.bin"/><Relationship Id="rId42" Type="http://schemas.openxmlformats.org/officeDocument/2006/relationships/oleObject" Target="../embeddings/oleObject37.bin"/><Relationship Id="rId47" Type="http://schemas.openxmlformats.org/officeDocument/2006/relationships/oleObject" Target="../embeddings/oleObject42.bin"/><Relationship Id="rId63" Type="http://schemas.openxmlformats.org/officeDocument/2006/relationships/oleObject" Target="../embeddings/oleObject56.bin"/><Relationship Id="rId68" Type="http://schemas.openxmlformats.org/officeDocument/2006/relationships/oleObject" Target="../embeddings/oleObject61.bin"/><Relationship Id="rId84" Type="http://schemas.openxmlformats.org/officeDocument/2006/relationships/oleObject" Target="../embeddings/oleObject76.bin"/><Relationship Id="rId89" Type="http://schemas.openxmlformats.org/officeDocument/2006/relationships/oleObject" Target="../embeddings/oleObject81.bin"/><Relationship Id="rId112" Type="http://schemas.openxmlformats.org/officeDocument/2006/relationships/oleObject" Target="../embeddings/oleObject103.bin"/><Relationship Id="rId133" Type="http://schemas.openxmlformats.org/officeDocument/2006/relationships/oleObject" Target="../embeddings/oleObject124.bin"/><Relationship Id="rId138" Type="http://schemas.openxmlformats.org/officeDocument/2006/relationships/oleObject" Target="../embeddings/oleObject129.bin"/><Relationship Id="rId16" Type="http://schemas.openxmlformats.org/officeDocument/2006/relationships/oleObject" Target="../embeddings/oleObject13.bin"/><Relationship Id="rId107" Type="http://schemas.openxmlformats.org/officeDocument/2006/relationships/oleObject" Target="../embeddings/oleObject99.bin"/><Relationship Id="rId11" Type="http://schemas.openxmlformats.org/officeDocument/2006/relationships/oleObject" Target="../embeddings/oleObject8.bin"/><Relationship Id="rId32" Type="http://schemas.openxmlformats.org/officeDocument/2006/relationships/image" Target="../media/image18.emf"/><Relationship Id="rId37" Type="http://schemas.openxmlformats.org/officeDocument/2006/relationships/oleObject" Target="../embeddings/oleObject32.bin"/><Relationship Id="rId53" Type="http://schemas.openxmlformats.org/officeDocument/2006/relationships/oleObject" Target="../embeddings/oleObject48.bin"/><Relationship Id="rId58" Type="http://schemas.openxmlformats.org/officeDocument/2006/relationships/oleObject" Target="../embeddings/oleObject53.bin"/><Relationship Id="rId74" Type="http://schemas.openxmlformats.org/officeDocument/2006/relationships/oleObject" Target="../embeddings/oleObject67.bin"/><Relationship Id="rId79" Type="http://schemas.openxmlformats.org/officeDocument/2006/relationships/oleObject" Target="../embeddings/oleObject72.bin"/><Relationship Id="rId102" Type="http://schemas.openxmlformats.org/officeDocument/2006/relationships/oleObject" Target="../embeddings/oleObject94.bin"/><Relationship Id="rId123" Type="http://schemas.openxmlformats.org/officeDocument/2006/relationships/oleObject" Target="../embeddings/oleObject114.bin"/><Relationship Id="rId128" Type="http://schemas.openxmlformats.org/officeDocument/2006/relationships/oleObject" Target="../embeddings/oleObject119.bin"/><Relationship Id="rId5" Type="http://schemas.openxmlformats.org/officeDocument/2006/relationships/oleObject" Target="../embeddings/oleObject4.bin"/><Relationship Id="rId90" Type="http://schemas.openxmlformats.org/officeDocument/2006/relationships/oleObject" Target="../embeddings/oleObject82.bin"/><Relationship Id="rId95" Type="http://schemas.openxmlformats.org/officeDocument/2006/relationships/oleObject" Target="../embeddings/oleObject87.bin"/><Relationship Id="rId22" Type="http://schemas.openxmlformats.org/officeDocument/2006/relationships/oleObject" Target="../embeddings/oleObject19.bin"/><Relationship Id="rId27" Type="http://schemas.openxmlformats.org/officeDocument/2006/relationships/oleObject" Target="../embeddings/oleObject23.bin"/><Relationship Id="rId43" Type="http://schemas.openxmlformats.org/officeDocument/2006/relationships/oleObject" Target="../embeddings/oleObject38.bin"/><Relationship Id="rId48" Type="http://schemas.openxmlformats.org/officeDocument/2006/relationships/oleObject" Target="../embeddings/oleObject43.bin"/><Relationship Id="rId64" Type="http://schemas.openxmlformats.org/officeDocument/2006/relationships/oleObject" Target="../embeddings/oleObject57.bin"/><Relationship Id="rId69" Type="http://schemas.openxmlformats.org/officeDocument/2006/relationships/oleObject" Target="../embeddings/oleObject62.bin"/><Relationship Id="rId113" Type="http://schemas.openxmlformats.org/officeDocument/2006/relationships/oleObject" Target="../embeddings/oleObject104.bin"/><Relationship Id="rId118" Type="http://schemas.openxmlformats.org/officeDocument/2006/relationships/oleObject" Target="../embeddings/oleObject109.bin"/><Relationship Id="rId134" Type="http://schemas.openxmlformats.org/officeDocument/2006/relationships/oleObject" Target="../embeddings/oleObject125.bin"/><Relationship Id="rId139" Type="http://schemas.openxmlformats.org/officeDocument/2006/relationships/oleObject" Target="../embeddings/oleObject130.bin"/><Relationship Id="rId8" Type="http://schemas.openxmlformats.org/officeDocument/2006/relationships/oleObject" Target="../embeddings/oleObject6.bin"/><Relationship Id="rId51" Type="http://schemas.openxmlformats.org/officeDocument/2006/relationships/oleObject" Target="../embeddings/oleObject46.bin"/><Relationship Id="rId72" Type="http://schemas.openxmlformats.org/officeDocument/2006/relationships/oleObject" Target="../embeddings/oleObject65.bin"/><Relationship Id="rId80" Type="http://schemas.openxmlformats.org/officeDocument/2006/relationships/oleObject" Target="../embeddings/oleObject73.bin"/><Relationship Id="rId85" Type="http://schemas.openxmlformats.org/officeDocument/2006/relationships/oleObject" Target="../embeddings/oleObject77.bin"/><Relationship Id="rId93" Type="http://schemas.openxmlformats.org/officeDocument/2006/relationships/oleObject" Target="../embeddings/oleObject85.bin"/><Relationship Id="rId98" Type="http://schemas.openxmlformats.org/officeDocument/2006/relationships/oleObject" Target="../embeddings/oleObject90.bin"/><Relationship Id="rId121" Type="http://schemas.openxmlformats.org/officeDocument/2006/relationships/oleObject" Target="../embeddings/oleObject112.bin"/><Relationship Id="rId142" Type="http://schemas.openxmlformats.org/officeDocument/2006/relationships/image" Target="../media/image1.png"/><Relationship Id="rId3" Type="http://schemas.openxmlformats.org/officeDocument/2006/relationships/oleObject" Target="../embeddings/oleObject3.bin"/><Relationship Id="rId12" Type="http://schemas.openxmlformats.org/officeDocument/2006/relationships/oleObject" Target="../embeddings/oleObject9.bin"/><Relationship Id="rId17" Type="http://schemas.openxmlformats.org/officeDocument/2006/relationships/oleObject" Target="../embeddings/oleObject14.bin"/><Relationship Id="rId25" Type="http://schemas.openxmlformats.org/officeDocument/2006/relationships/image" Target="../media/image17.emf"/><Relationship Id="rId33" Type="http://schemas.openxmlformats.org/officeDocument/2006/relationships/oleObject" Target="../embeddings/oleObject28.bin"/><Relationship Id="rId38" Type="http://schemas.openxmlformats.org/officeDocument/2006/relationships/oleObject" Target="../embeddings/oleObject33.bin"/><Relationship Id="rId46" Type="http://schemas.openxmlformats.org/officeDocument/2006/relationships/oleObject" Target="../embeddings/oleObject41.bin"/><Relationship Id="rId59" Type="http://schemas.openxmlformats.org/officeDocument/2006/relationships/oleObject" Target="../embeddings/oleObject54.bin"/><Relationship Id="rId67" Type="http://schemas.openxmlformats.org/officeDocument/2006/relationships/oleObject" Target="../embeddings/oleObject60.bin"/><Relationship Id="rId103" Type="http://schemas.openxmlformats.org/officeDocument/2006/relationships/oleObject" Target="../embeddings/oleObject95.bin"/><Relationship Id="rId108" Type="http://schemas.openxmlformats.org/officeDocument/2006/relationships/image" Target="../media/image22.emf"/><Relationship Id="rId116" Type="http://schemas.openxmlformats.org/officeDocument/2006/relationships/oleObject" Target="../embeddings/oleObject107.bin"/><Relationship Id="rId124" Type="http://schemas.openxmlformats.org/officeDocument/2006/relationships/oleObject" Target="../embeddings/oleObject115.bin"/><Relationship Id="rId129" Type="http://schemas.openxmlformats.org/officeDocument/2006/relationships/oleObject" Target="../embeddings/oleObject120.bin"/><Relationship Id="rId137" Type="http://schemas.openxmlformats.org/officeDocument/2006/relationships/oleObject" Target="../embeddings/oleObject128.bin"/><Relationship Id="rId20" Type="http://schemas.openxmlformats.org/officeDocument/2006/relationships/oleObject" Target="../embeddings/oleObject17.bin"/><Relationship Id="rId41" Type="http://schemas.openxmlformats.org/officeDocument/2006/relationships/oleObject" Target="../embeddings/oleObject36.bin"/><Relationship Id="rId54" Type="http://schemas.openxmlformats.org/officeDocument/2006/relationships/oleObject" Target="../embeddings/oleObject49.bin"/><Relationship Id="rId62" Type="http://schemas.openxmlformats.org/officeDocument/2006/relationships/image" Target="../media/image20.emf"/><Relationship Id="rId70" Type="http://schemas.openxmlformats.org/officeDocument/2006/relationships/oleObject" Target="../embeddings/oleObject63.bin"/><Relationship Id="rId75" Type="http://schemas.openxmlformats.org/officeDocument/2006/relationships/oleObject" Target="../embeddings/oleObject68.bin"/><Relationship Id="rId83" Type="http://schemas.openxmlformats.org/officeDocument/2006/relationships/image" Target="../media/image21.emf"/><Relationship Id="rId88" Type="http://schemas.openxmlformats.org/officeDocument/2006/relationships/oleObject" Target="../embeddings/oleObject80.bin"/><Relationship Id="rId91" Type="http://schemas.openxmlformats.org/officeDocument/2006/relationships/oleObject" Target="../embeddings/oleObject83.bin"/><Relationship Id="rId96" Type="http://schemas.openxmlformats.org/officeDocument/2006/relationships/oleObject" Target="../embeddings/oleObject88.bin"/><Relationship Id="rId111" Type="http://schemas.openxmlformats.org/officeDocument/2006/relationships/oleObject" Target="../embeddings/oleObject102.bin"/><Relationship Id="rId132" Type="http://schemas.openxmlformats.org/officeDocument/2006/relationships/oleObject" Target="../embeddings/oleObject123.bin"/><Relationship Id="rId140" Type="http://schemas.openxmlformats.org/officeDocument/2006/relationships/oleObject" Target="../embeddings/oleObject131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emf"/><Relationship Id="rId15" Type="http://schemas.openxmlformats.org/officeDocument/2006/relationships/oleObject" Target="../embeddings/oleObject12.bin"/><Relationship Id="rId23" Type="http://schemas.openxmlformats.org/officeDocument/2006/relationships/oleObject" Target="../embeddings/oleObject20.bin"/><Relationship Id="rId28" Type="http://schemas.openxmlformats.org/officeDocument/2006/relationships/oleObject" Target="../embeddings/oleObject24.bin"/><Relationship Id="rId36" Type="http://schemas.openxmlformats.org/officeDocument/2006/relationships/oleObject" Target="../embeddings/oleObject31.bin"/><Relationship Id="rId49" Type="http://schemas.openxmlformats.org/officeDocument/2006/relationships/oleObject" Target="../embeddings/oleObject44.bin"/><Relationship Id="rId57" Type="http://schemas.openxmlformats.org/officeDocument/2006/relationships/oleObject" Target="../embeddings/oleObject52.bin"/><Relationship Id="rId106" Type="http://schemas.openxmlformats.org/officeDocument/2006/relationships/oleObject" Target="../embeddings/oleObject98.bin"/><Relationship Id="rId114" Type="http://schemas.openxmlformats.org/officeDocument/2006/relationships/oleObject" Target="../embeddings/oleObject105.bin"/><Relationship Id="rId119" Type="http://schemas.openxmlformats.org/officeDocument/2006/relationships/oleObject" Target="../embeddings/oleObject110.bin"/><Relationship Id="rId127" Type="http://schemas.openxmlformats.org/officeDocument/2006/relationships/oleObject" Target="../embeddings/oleObject118.bin"/><Relationship Id="rId10" Type="http://schemas.openxmlformats.org/officeDocument/2006/relationships/oleObject" Target="../embeddings/oleObject7.bin"/><Relationship Id="rId31" Type="http://schemas.openxmlformats.org/officeDocument/2006/relationships/oleObject" Target="../embeddings/oleObject27.bin"/><Relationship Id="rId44" Type="http://schemas.openxmlformats.org/officeDocument/2006/relationships/oleObject" Target="../embeddings/oleObject39.bin"/><Relationship Id="rId52" Type="http://schemas.openxmlformats.org/officeDocument/2006/relationships/oleObject" Target="../embeddings/oleObject47.bin"/><Relationship Id="rId60" Type="http://schemas.openxmlformats.org/officeDocument/2006/relationships/image" Target="../media/image19.emf"/><Relationship Id="rId65" Type="http://schemas.openxmlformats.org/officeDocument/2006/relationships/oleObject" Target="../embeddings/oleObject58.bin"/><Relationship Id="rId73" Type="http://schemas.openxmlformats.org/officeDocument/2006/relationships/oleObject" Target="../embeddings/oleObject66.bin"/><Relationship Id="rId78" Type="http://schemas.openxmlformats.org/officeDocument/2006/relationships/oleObject" Target="../embeddings/oleObject71.bin"/><Relationship Id="rId81" Type="http://schemas.openxmlformats.org/officeDocument/2006/relationships/oleObject" Target="../embeddings/oleObject74.bin"/><Relationship Id="rId86" Type="http://schemas.openxmlformats.org/officeDocument/2006/relationships/oleObject" Target="../embeddings/oleObject78.bin"/><Relationship Id="rId94" Type="http://schemas.openxmlformats.org/officeDocument/2006/relationships/oleObject" Target="../embeddings/oleObject86.bin"/><Relationship Id="rId99" Type="http://schemas.openxmlformats.org/officeDocument/2006/relationships/oleObject" Target="../embeddings/oleObject91.bin"/><Relationship Id="rId101" Type="http://schemas.openxmlformats.org/officeDocument/2006/relationships/oleObject" Target="../embeddings/oleObject93.bin"/><Relationship Id="rId122" Type="http://schemas.openxmlformats.org/officeDocument/2006/relationships/oleObject" Target="../embeddings/oleObject113.bin"/><Relationship Id="rId130" Type="http://schemas.openxmlformats.org/officeDocument/2006/relationships/oleObject" Target="../embeddings/oleObject121.bin"/><Relationship Id="rId135" Type="http://schemas.openxmlformats.org/officeDocument/2006/relationships/oleObject" Target="../embeddings/oleObject126.bin"/><Relationship Id="rId4" Type="http://schemas.openxmlformats.org/officeDocument/2006/relationships/image" Target="../media/image14.emf"/><Relationship Id="rId9" Type="http://schemas.openxmlformats.org/officeDocument/2006/relationships/image" Target="../media/image16.emf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5.bin"/><Relationship Id="rId39" Type="http://schemas.openxmlformats.org/officeDocument/2006/relationships/oleObject" Target="../embeddings/oleObject34.bin"/><Relationship Id="rId109" Type="http://schemas.openxmlformats.org/officeDocument/2006/relationships/oleObject" Target="../embeddings/oleObject100.bin"/><Relationship Id="rId34" Type="http://schemas.openxmlformats.org/officeDocument/2006/relationships/oleObject" Target="../embeddings/oleObject29.bin"/><Relationship Id="rId50" Type="http://schemas.openxmlformats.org/officeDocument/2006/relationships/oleObject" Target="../embeddings/oleObject45.bin"/><Relationship Id="rId55" Type="http://schemas.openxmlformats.org/officeDocument/2006/relationships/oleObject" Target="../embeddings/oleObject50.bin"/><Relationship Id="rId76" Type="http://schemas.openxmlformats.org/officeDocument/2006/relationships/oleObject" Target="../embeddings/oleObject69.bin"/><Relationship Id="rId97" Type="http://schemas.openxmlformats.org/officeDocument/2006/relationships/oleObject" Target="../embeddings/oleObject89.bin"/><Relationship Id="rId104" Type="http://schemas.openxmlformats.org/officeDocument/2006/relationships/oleObject" Target="../embeddings/oleObject96.bin"/><Relationship Id="rId120" Type="http://schemas.openxmlformats.org/officeDocument/2006/relationships/oleObject" Target="../embeddings/oleObject111.bin"/><Relationship Id="rId125" Type="http://schemas.openxmlformats.org/officeDocument/2006/relationships/oleObject" Target="../embeddings/oleObject116.bin"/><Relationship Id="rId141" Type="http://schemas.openxmlformats.org/officeDocument/2006/relationships/oleObject" Target="../embeddings/oleObject132.bin"/><Relationship Id="rId7" Type="http://schemas.openxmlformats.org/officeDocument/2006/relationships/oleObject" Target="../embeddings/oleObject5.bin"/><Relationship Id="rId71" Type="http://schemas.openxmlformats.org/officeDocument/2006/relationships/oleObject" Target="../embeddings/oleObject64.bin"/><Relationship Id="rId92" Type="http://schemas.openxmlformats.org/officeDocument/2006/relationships/oleObject" Target="../embeddings/oleObject84.bin"/><Relationship Id="rId2" Type="http://schemas.openxmlformats.org/officeDocument/2006/relationships/slideLayout" Target="../slideLayouts/slideLayout12.xml"/><Relationship Id="rId29" Type="http://schemas.openxmlformats.org/officeDocument/2006/relationships/oleObject" Target="../embeddings/oleObject25.bin"/><Relationship Id="rId24" Type="http://schemas.openxmlformats.org/officeDocument/2006/relationships/oleObject" Target="../embeddings/oleObject21.bin"/><Relationship Id="rId40" Type="http://schemas.openxmlformats.org/officeDocument/2006/relationships/oleObject" Target="../embeddings/oleObject35.bin"/><Relationship Id="rId45" Type="http://schemas.openxmlformats.org/officeDocument/2006/relationships/oleObject" Target="../embeddings/oleObject40.bin"/><Relationship Id="rId66" Type="http://schemas.openxmlformats.org/officeDocument/2006/relationships/oleObject" Target="../embeddings/oleObject59.bin"/><Relationship Id="rId87" Type="http://schemas.openxmlformats.org/officeDocument/2006/relationships/oleObject" Target="../embeddings/oleObject79.bin"/><Relationship Id="rId110" Type="http://schemas.openxmlformats.org/officeDocument/2006/relationships/oleObject" Target="../embeddings/oleObject101.bin"/><Relationship Id="rId115" Type="http://schemas.openxmlformats.org/officeDocument/2006/relationships/oleObject" Target="../embeddings/oleObject106.bin"/><Relationship Id="rId131" Type="http://schemas.openxmlformats.org/officeDocument/2006/relationships/oleObject" Target="../embeddings/oleObject122.bin"/><Relationship Id="rId136" Type="http://schemas.openxmlformats.org/officeDocument/2006/relationships/oleObject" Target="../embeddings/oleObject127.bin"/><Relationship Id="rId61" Type="http://schemas.openxmlformats.org/officeDocument/2006/relationships/oleObject" Target="../embeddings/oleObject55.bin"/><Relationship Id="rId82" Type="http://schemas.openxmlformats.org/officeDocument/2006/relationships/oleObject" Target="../embeddings/oleObject75.bin"/><Relationship Id="rId19" Type="http://schemas.openxmlformats.org/officeDocument/2006/relationships/oleObject" Target="../embeddings/oleObject16.bin"/><Relationship Id="rId14" Type="http://schemas.openxmlformats.org/officeDocument/2006/relationships/oleObject" Target="../embeddings/oleObject11.bin"/><Relationship Id="rId30" Type="http://schemas.openxmlformats.org/officeDocument/2006/relationships/oleObject" Target="../embeddings/oleObject26.bin"/><Relationship Id="rId35" Type="http://schemas.openxmlformats.org/officeDocument/2006/relationships/oleObject" Target="../embeddings/oleObject30.bin"/><Relationship Id="rId56" Type="http://schemas.openxmlformats.org/officeDocument/2006/relationships/oleObject" Target="../embeddings/oleObject51.bin"/><Relationship Id="rId77" Type="http://schemas.openxmlformats.org/officeDocument/2006/relationships/oleObject" Target="../embeddings/oleObject70.bin"/><Relationship Id="rId100" Type="http://schemas.openxmlformats.org/officeDocument/2006/relationships/oleObject" Target="../embeddings/oleObject92.bin"/><Relationship Id="rId105" Type="http://schemas.openxmlformats.org/officeDocument/2006/relationships/oleObject" Target="../embeddings/oleObject97.bin"/><Relationship Id="rId126" Type="http://schemas.openxmlformats.org/officeDocument/2006/relationships/oleObject" Target="../embeddings/oleObject11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012871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3764627"/>
            <a:ext cx="9144000" cy="120834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73. VỊ TRÍ CỦA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KL 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TRONG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BTH</a:t>
            </a:r>
          </a:p>
          <a:p>
            <a:pPr algn="ctr">
              <a:defRPr/>
            </a:pP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 CẤU TẠO CỦA KIM LOẠI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422275" y="1822985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457200" y="3423182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1031874" y="2450048"/>
            <a:ext cx="75025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1136604" y="1865273"/>
            <a:ext cx="678819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601663" y="1840448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1177925" y="3427945"/>
            <a:ext cx="674687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 tạo của kim 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636588" y="3440645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08074" y="4074657"/>
            <a:ext cx="74263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422275" y="5034196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766" y="5038959"/>
            <a:ext cx="299031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 kết kim 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23972" y="5051659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108074" y="5655782"/>
            <a:ext cx="74263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468396"/>
            <a:ext cx="86106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 định được vị trí của kim loại trong bảng tuần hoàn.</a:t>
            </a:r>
          </a:p>
          <a:p>
            <a:pPr eaLnBrk="0" hangingPunct="0"/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Giải thích được cấu tạo của nguyên tử kim loại và liên kết kim loại. 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400373"/>
            <a:ext cx="8610600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Xác định 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trị, tính chất của nguyên tử kim loại.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bài tập có nội dung liên quan đến tính chất của nguyên tử kim loại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6019800" y="22098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171" name="Picture 3" descr="884512525080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5460" name="Line 4"/>
          <p:cNvSpPr>
            <a:spLocks noChangeShapeType="1"/>
          </p:cNvSpPr>
          <p:nvPr/>
        </p:nvSpPr>
        <p:spPr bwMode="auto">
          <a:xfrm>
            <a:off x="6019800" y="2209800"/>
            <a:ext cx="4572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1" name="Line 5"/>
          <p:cNvSpPr>
            <a:spLocks noChangeShapeType="1"/>
          </p:cNvSpPr>
          <p:nvPr/>
        </p:nvSpPr>
        <p:spPr bwMode="auto">
          <a:xfrm>
            <a:off x="6477000" y="2743200"/>
            <a:ext cx="4572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2" name="Line 6"/>
          <p:cNvSpPr>
            <a:spLocks noChangeShapeType="1"/>
          </p:cNvSpPr>
          <p:nvPr/>
        </p:nvSpPr>
        <p:spPr bwMode="auto">
          <a:xfrm>
            <a:off x="7391400" y="3773488"/>
            <a:ext cx="4572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3" name="Line 7"/>
          <p:cNvSpPr>
            <a:spLocks noChangeShapeType="1"/>
          </p:cNvSpPr>
          <p:nvPr/>
        </p:nvSpPr>
        <p:spPr bwMode="auto">
          <a:xfrm>
            <a:off x="6934200" y="3240088"/>
            <a:ext cx="4572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4" name="Line 8"/>
          <p:cNvSpPr>
            <a:spLocks noChangeShapeType="1"/>
          </p:cNvSpPr>
          <p:nvPr/>
        </p:nvSpPr>
        <p:spPr bwMode="auto">
          <a:xfrm>
            <a:off x="6934200" y="2743200"/>
            <a:ext cx="0" cy="533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5" name="Line 9"/>
          <p:cNvSpPr>
            <a:spLocks noChangeShapeType="1"/>
          </p:cNvSpPr>
          <p:nvPr/>
        </p:nvSpPr>
        <p:spPr bwMode="auto">
          <a:xfrm>
            <a:off x="6477000" y="2209800"/>
            <a:ext cx="0" cy="533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6" name="Line 10"/>
          <p:cNvSpPr>
            <a:spLocks noChangeShapeType="1"/>
          </p:cNvSpPr>
          <p:nvPr/>
        </p:nvSpPr>
        <p:spPr bwMode="auto">
          <a:xfrm>
            <a:off x="7848600" y="3810000"/>
            <a:ext cx="0" cy="533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7" name="Line 11"/>
          <p:cNvSpPr>
            <a:spLocks noChangeShapeType="1"/>
          </p:cNvSpPr>
          <p:nvPr/>
        </p:nvSpPr>
        <p:spPr bwMode="auto">
          <a:xfrm>
            <a:off x="7391400" y="3240088"/>
            <a:ext cx="0" cy="533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8" name="Line 12"/>
          <p:cNvSpPr>
            <a:spLocks noChangeShapeType="1"/>
          </p:cNvSpPr>
          <p:nvPr/>
        </p:nvSpPr>
        <p:spPr bwMode="auto">
          <a:xfrm>
            <a:off x="1905000" y="5105400"/>
            <a:ext cx="0" cy="10668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69" name="Line 13"/>
          <p:cNvSpPr>
            <a:spLocks noChangeShapeType="1"/>
          </p:cNvSpPr>
          <p:nvPr/>
        </p:nvSpPr>
        <p:spPr bwMode="auto">
          <a:xfrm>
            <a:off x="8763000" y="5105400"/>
            <a:ext cx="0" cy="10668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0" name="Line 14"/>
          <p:cNvSpPr>
            <a:spLocks noChangeShapeType="1"/>
          </p:cNvSpPr>
          <p:nvPr/>
        </p:nvSpPr>
        <p:spPr bwMode="auto">
          <a:xfrm>
            <a:off x="1905000" y="6172200"/>
            <a:ext cx="68580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1" name="Line 15"/>
          <p:cNvSpPr>
            <a:spLocks noChangeShapeType="1"/>
          </p:cNvSpPr>
          <p:nvPr/>
        </p:nvSpPr>
        <p:spPr bwMode="auto">
          <a:xfrm>
            <a:off x="1905000" y="5105400"/>
            <a:ext cx="68580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2" name="Line 16"/>
          <p:cNvSpPr>
            <a:spLocks noChangeShapeType="1"/>
          </p:cNvSpPr>
          <p:nvPr/>
        </p:nvSpPr>
        <p:spPr bwMode="auto">
          <a:xfrm>
            <a:off x="1447800" y="2514600"/>
            <a:ext cx="45720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3" name="Line 17"/>
          <p:cNvSpPr>
            <a:spLocks noChangeShapeType="1"/>
          </p:cNvSpPr>
          <p:nvPr/>
        </p:nvSpPr>
        <p:spPr bwMode="auto">
          <a:xfrm>
            <a:off x="5105400" y="4343400"/>
            <a:ext cx="27432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4" name="Line 18"/>
          <p:cNvSpPr>
            <a:spLocks noChangeShapeType="1"/>
          </p:cNvSpPr>
          <p:nvPr/>
        </p:nvSpPr>
        <p:spPr bwMode="auto">
          <a:xfrm>
            <a:off x="533400" y="4876800"/>
            <a:ext cx="45720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5" name="Line 19"/>
          <p:cNvSpPr>
            <a:spLocks noChangeShapeType="1"/>
          </p:cNvSpPr>
          <p:nvPr/>
        </p:nvSpPr>
        <p:spPr bwMode="auto">
          <a:xfrm>
            <a:off x="6019800" y="2209800"/>
            <a:ext cx="0" cy="3048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6" name="Line 20"/>
          <p:cNvSpPr>
            <a:spLocks noChangeShapeType="1"/>
          </p:cNvSpPr>
          <p:nvPr/>
        </p:nvSpPr>
        <p:spPr bwMode="auto">
          <a:xfrm>
            <a:off x="5105400" y="4343400"/>
            <a:ext cx="0" cy="533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7" name="Line 21"/>
          <p:cNvSpPr>
            <a:spLocks noChangeShapeType="1"/>
          </p:cNvSpPr>
          <p:nvPr/>
        </p:nvSpPr>
        <p:spPr bwMode="auto">
          <a:xfrm>
            <a:off x="1447800" y="1676400"/>
            <a:ext cx="0" cy="8382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8" name="Line 22"/>
          <p:cNvSpPr>
            <a:spLocks noChangeShapeType="1"/>
          </p:cNvSpPr>
          <p:nvPr/>
        </p:nvSpPr>
        <p:spPr bwMode="auto">
          <a:xfrm>
            <a:off x="533400" y="1676400"/>
            <a:ext cx="0" cy="32004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5479" name="Line 23"/>
          <p:cNvSpPr>
            <a:spLocks noChangeShapeType="1"/>
          </p:cNvSpPr>
          <p:nvPr/>
        </p:nvSpPr>
        <p:spPr bwMode="auto">
          <a:xfrm>
            <a:off x="533400" y="1676400"/>
            <a:ext cx="914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5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1"/>
          <p:cNvSpPr txBox="1">
            <a:spLocks noChangeArrowheads="1"/>
          </p:cNvSpPr>
          <p:nvPr/>
        </p:nvSpPr>
        <p:spPr bwMode="auto">
          <a:xfrm>
            <a:off x="84160" y="166576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9" name="Rounded Rectangle 28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931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5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5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5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75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5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5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5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75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75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75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7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7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75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75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5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75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460" grpId="0" animBg="1"/>
      <p:bldP spid="275461" grpId="0" animBg="1"/>
      <p:bldP spid="275462" grpId="0" animBg="1"/>
      <p:bldP spid="275463" grpId="0" animBg="1"/>
      <p:bldP spid="275464" grpId="0" animBg="1"/>
      <p:bldP spid="275465" grpId="0" animBg="1"/>
      <p:bldP spid="275466" grpId="0" animBg="1"/>
      <p:bldP spid="275467" grpId="0" animBg="1"/>
      <p:bldP spid="275468" grpId="0" animBg="1"/>
      <p:bldP spid="275469" grpId="0" animBg="1"/>
      <p:bldP spid="275470" grpId="0" animBg="1"/>
      <p:bldP spid="275471" grpId="0" animBg="1"/>
      <p:bldP spid="275472" grpId="0" animBg="1"/>
      <p:bldP spid="275473" grpId="0" animBg="1"/>
      <p:bldP spid="275474" grpId="0" animBg="1"/>
      <p:bldP spid="275475" grpId="0" animBg="1"/>
      <p:bldP spid="275476" grpId="0" animBg="1"/>
      <p:bldP spid="275477" grpId="0" animBg="1"/>
      <p:bldP spid="275478" grpId="0" animBg="1"/>
      <p:bldP spid="27547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870858" y="1219200"/>
            <a:ext cx="7663542" cy="1532708"/>
          </a:xfrm>
          <a:custGeom>
            <a:avLst/>
            <a:gdLst>
              <a:gd name="connsiteX0" fmla="*/ 0 w 7663542"/>
              <a:gd name="connsiteY0" fmla="*/ 0 h 1532708"/>
              <a:gd name="connsiteX1" fmla="*/ 7663542 w 7663542"/>
              <a:gd name="connsiteY1" fmla="*/ 0 h 1532708"/>
              <a:gd name="connsiteX2" fmla="*/ 7663542 w 7663542"/>
              <a:gd name="connsiteY2" fmla="*/ 1532708 h 1532708"/>
              <a:gd name="connsiteX3" fmla="*/ 0 w 7663542"/>
              <a:gd name="connsiteY3" fmla="*/ 1532708 h 1532708"/>
              <a:gd name="connsiteX4" fmla="*/ 0 w 7663542"/>
              <a:gd name="connsiteY4" fmla="*/ 0 h 153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63542" h="1532708">
                <a:moveTo>
                  <a:pt x="0" y="0"/>
                </a:moveTo>
                <a:lnTo>
                  <a:pt x="7663542" y="0"/>
                </a:lnTo>
                <a:lnTo>
                  <a:pt x="7663542" y="1532708"/>
                </a:lnTo>
                <a:lnTo>
                  <a:pt x="0" y="153270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shade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680" tIns="106680" rIns="106680" bIns="1066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110 </a:t>
            </a: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học đã </a:t>
            </a: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kern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b="1" kern="1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90 </a:t>
            </a:r>
            <a:r>
              <a:rPr lang="en-US" sz="2800" b="1" kern="1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b="1" kern="1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b="1" kern="1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kern="1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b="1" kern="1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kern="1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1" kern="12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kern="1200" dirty="0" smtClean="0">
                <a:latin typeface="+mj-lt"/>
                <a:cs typeface="Times New Roman" panose="02020603050405020304" pitchFamily="18" charset="0"/>
              </a:rPr>
              <a:t>Các nguyên tố kim loại ở những vị trí sau:</a:t>
            </a:r>
            <a:endParaRPr lang="en-US" sz="2800" kern="1200" dirty="0">
              <a:latin typeface="+mj-lt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874599" y="2751908"/>
            <a:ext cx="2552019" cy="3576319"/>
          </a:xfrm>
          <a:custGeom>
            <a:avLst/>
            <a:gdLst>
              <a:gd name="connsiteX0" fmla="*/ 0 w 2552019"/>
              <a:gd name="connsiteY0" fmla="*/ 0 h 3218687"/>
              <a:gd name="connsiteX1" fmla="*/ 2552019 w 2552019"/>
              <a:gd name="connsiteY1" fmla="*/ 0 h 3218687"/>
              <a:gd name="connsiteX2" fmla="*/ 2552019 w 2552019"/>
              <a:gd name="connsiteY2" fmla="*/ 3218687 h 3218687"/>
              <a:gd name="connsiteX3" fmla="*/ 0 w 2552019"/>
              <a:gd name="connsiteY3" fmla="*/ 3218687 h 3218687"/>
              <a:gd name="connsiteX4" fmla="*/ 0 w 2552019"/>
              <a:gd name="connsiteY4" fmla="*/ 0 h 321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019" h="3218687">
                <a:moveTo>
                  <a:pt x="0" y="0"/>
                </a:moveTo>
                <a:lnTo>
                  <a:pt x="2552019" y="0"/>
                </a:lnTo>
                <a:lnTo>
                  <a:pt x="2552019" y="3218687"/>
                </a:lnTo>
                <a:lnTo>
                  <a:pt x="0" y="32186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800" b="1" kern="1200" dirty="0" smtClean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Phân nhóm chính: </a:t>
            </a:r>
            <a:endParaRPr lang="en-US" sz="2800" b="1" kern="1200" dirty="0" smtClean="0">
              <a:solidFill>
                <a:srgbClr val="FFFF00"/>
              </a:solidFill>
              <a:latin typeface="+mj-lt"/>
              <a:cs typeface="Times New Roman" panose="02020603050405020304" pitchFamily="18" charset="0"/>
            </a:endParaRPr>
          </a:p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800" kern="1200" dirty="0" smtClean="0">
                <a:latin typeface="+mj-lt"/>
                <a:cs typeface="Times New Roman" panose="02020603050405020304" pitchFamily="18" charset="0"/>
              </a:rPr>
              <a:t>Nhóm IA (trừ H), nhóm IIA, nhóm IIIA (trừ B) và một phần của các nhóm IVA, VA, VIA.</a:t>
            </a:r>
            <a:endParaRPr lang="en-US" sz="2800" kern="1200" dirty="0">
              <a:latin typeface="+mj-lt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3426619" y="2751907"/>
            <a:ext cx="2552019" cy="3576319"/>
          </a:xfrm>
          <a:custGeom>
            <a:avLst/>
            <a:gdLst>
              <a:gd name="connsiteX0" fmla="*/ 0 w 2552019"/>
              <a:gd name="connsiteY0" fmla="*/ 0 h 3218687"/>
              <a:gd name="connsiteX1" fmla="*/ 2552019 w 2552019"/>
              <a:gd name="connsiteY1" fmla="*/ 0 h 3218687"/>
              <a:gd name="connsiteX2" fmla="*/ 2552019 w 2552019"/>
              <a:gd name="connsiteY2" fmla="*/ 3218687 h 3218687"/>
              <a:gd name="connsiteX3" fmla="*/ 0 w 2552019"/>
              <a:gd name="connsiteY3" fmla="*/ 3218687 h 3218687"/>
              <a:gd name="connsiteX4" fmla="*/ 0 w 2552019"/>
              <a:gd name="connsiteY4" fmla="*/ 0 h 321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019" h="3218687">
                <a:moveTo>
                  <a:pt x="0" y="0"/>
                </a:moveTo>
                <a:lnTo>
                  <a:pt x="2552019" y="0"/>
                </a:lnTo>
                <a:lnTo>
                  <a:pt x="2552019" y="3218687"/>
                </a:lnTo>
                <a:lnTo>
                  <a:pt x="0" y="32186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800" b="1" kern="1200" dirty="0" smtClean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Phân nhóm phụ:</a:t>
            </a:r>
            <a:endParaRPr lang="en-US" sz="2800" b="1" kern="1200" dirty="0" smtClean="0">
              <a:solidFill>
                <a:srgbClr val="FFFF00"/>
              </a:solidFill>
              <a:latin typeface="+mj-lt"/>
              <a:cs typeface="Times New Roman" panose="02020603050405020304" pitchFamily="18" charset="0"/>
            </a:endParaRPr>
          </a:p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800" b="1" kern="1200" dirty="0" smtClean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800" kern="1200" dirty="0" smtClean="0">
                <a:latin typeface="+mj-lt"/>
                <a:cs typeface="Times New Roman" panose="02020603050405020304" pitchFamily="18" charset="0"/>
              </a:rPr>
              <a:t>Nhóm IB đến nhóm VIIIB.</a:t>
            </a:r>
            <a:endParaRPr lang="en-US" sz="2800" kern="1200" dirty="0">
              <a:latin typeface="+mj-lt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5982381" y="2751907"/>
            <a:ext cx="2552019" cy="3576319"/>
          </a:xfrm>
          <a:custGeom>
            <a:avLst/>
            <a:gdLst>
              <a:gd name="connsiteX0" fmla="*/ 0 w 2552019"/>
              <a:gd name="connsiteY0" fmla="*/ 0 h 3218687"/>
              <a:gd name="connsiteX1" fmla="*/ 2552019 w 2552019"/>
              <a:gd name="connsiteY1" fmla="*/ 0 h 3218687"/>
              <a:gd name="connsiteX2" fmla="*/ 2552019 w 2552019"/>
              <a:gd name="connsiteY2" fmla="*/ 3218687 h 3218687"/>
              <a:gd name="connsiteX3" fmla="*/ 0 w 2552019"/>
              <a:gd name="connsiteY3" fmla="*/ 3218687 h 3218687"/>
              <a:gd name="connsiteX4" fmla="*/ 0 w 2552019"/>
              <a:gd name="connsiteY4" fmla="*/ 0 h 321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019" h="3218687">
                <a:moveTo>
                  <a:pt x="0" y="0"/>
                </a:moveTo>
                <a:lnTo>
                  <a:pt x="2552019" y="0"/>
                </a:lnTo>
                <a:lnTo>
                  <a:pt x="2552019" y="3218687"/>
                </a:lnTo>
                <a:lnTo>
                  <a:pt x="0" y="32186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91440" rIns="91440" bIns="91440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vi-VN" sz="2800" b="1" kern="1200" dirty="0" smtClean="0">
                <a:solidFill>
                  <a:srgbClr val="FFFF00"/>
                </a:solidFill>
                <a:latin typeface="+mj-lt"/>
                <a:cs typeface="Times New Roman" panose="02020603050405020304" pitchFamily="18" charset="0"/>
              </a:rPr>
              <a:t>Họ lantan và họ actini </a:t>
            </a:r>
            <a:r>
              <a:rPr lang="vi-VN" sz="2800" kern="1200" dirty="0" smtClean="0">
                <a:latin typeface="+mj-lt"/>
                <a:cs typeface="Times New Roman" panose="02020603050405020304" pitchFamily="18" charset="0"/>
              </a:rPr>
              <a:t>(những nguyên tố xếp riêng thành 2 hàng ở dưới cuối bảng).</a:t>
            </a:r>
            <a:endParaRPr lang="en-US" sz="2800" kern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6817064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3956" name="Group 4"/>
          <p:cNvGrpSpPr>
            <a:grpSpLocks/>
          </p:cNvGrpSpPr>
          <p:nvPr/>
        </p:nvGrpSpPr>
        <p:grpSpPr bwMode="auto">
          <a:xfrm>
            <a:off x="0" y="533400"/>
            <a:ext cx="7772400" cy="1325278"/>
            <a:chOff x="384" y="816"/>
            <a:chExt cx="4896" cy="874"/>
          </a:xfrm>
        </p:grpSpPr>
        <p:graphicFrame>
          <p:nvGraphicFramePr>
            <p:cNvPr id="10253" name="Object 5"/>
            <p:cNvGraphicFramePr>
              <a:graphicFrameLocks noChangeAspect="1"/>
            </p:cNvGraphicFramePr>
            <p:nvPr/>
          </p:nvGraphicFramePr>
          <p:xfrm>
            <a:off x="1824" y="816"/>
            <a:ext cx="3456" cy="5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CS ChemDraw Drawing" r:id="rId3" imgW="4317111" imgH="691515" progId="ChemDraw.Document.6.0">
                    <p:embed/>
                  </p:oleObj>
                </mc:Choice>
                <mc:Fallback>
                  <p:oleObj name="CS ChemDraw Drawing" r:id="rId3" imgW="4317111" imgH="6915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816"/>
                          <a:ext cx="3456" cy="5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4" name="Text Box 6"/>
            <p:cNvSpPr txBox="1">
              <a:spLocks noChangeArrowheads="1"/>
            </p:cNvSpPr>
            <p:nvPr/>
          </p:nvSpPr>
          <p:spPr bwMode="auto">
            <a:xfrm>
              <a:off x="2016" y="1344"/>
              <a:ext cx="240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Li</a:t>
              </a:r>
            </a:p>
          </p:txBody>
        </p:sp>
        <p:sp>
          <p:nvSpPr>
            <p:cNvPr id="10255" name="Text Box 7"/>
            <p:cNvSpPr txBox="1">
              <a:spLocks noChangeArrowheads="1"/>
            </p:cNvSpPr>
            <p:nvPr/>
          </p:nvSpPr>
          <p:spPr bwMode="auto">
            <a:xfrm>
              <a:off x="2640" y="1344"/>
              <a:ext cx="384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Be</a:t>
              </a:r>
            </a:p>
          </p:txBody>
        </p:sp>
        <p:sp>
          <p:nvSpPr>
            <p:cNvPr id="10256" name="Text Box 8"/>
            <p:cNvSpPr txBox="1">
              <a:spLocks noChangeArrowheads="1"/>
            </p:cNvSpPr>
            <p:nvPr/>
          </p:nvSpPr>
          <p:spPr bwMode="auto">
            <a:xfrm>
              <a:off x="3216" y="1344"/>
              <a:ext cx="240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B</a:t>
              </a:r>
            </a:p>
          </p:txBody>
        </p:sp>
        <p:sp>
          <p:nvSpPr>
            <p:cNvPr id="10257" name="Text Box 9"/>
            <p:cNvSpPr txBox="1">
              <a:spLocks noChangeArrowheads="1"/>
            </p:cNvSpPr>
            <p:nvPr/>
          </p:nvSpPr>
          <p:spPr bwMode="auto">
            <a:xfrm>
              <a:off x="3696" y="1344"/>
              <a:ext cx="240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C</a:t>
              </a:r>
            </a:p>
          </p:txBody>
        </p:sp>
        <p:sp>
          <p:nvSpPr>
            <p:cNvPr id="10258" name="Text Box 10"/>
            <p:cNvSpPr txBox="1">
              <a:spLocks noChangeArrowheads="1"/>
            </p:cNvSpPr>
            <p:nvPr/>
          </p:nvSpPr>
          <p:spPr bwMode="auto">
            <a:xfrm>
              <a:off x="4128" y="1344"/>
              <a:ext cx="240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N</a:t>
              </a:r>
            </a:p>
          </p:txBody>
        </p:sp>
        <p:sp>
          <p:nvSpPr>
            <p:cNvPr id="10259" name="Text Box 11"/>
            <p:cNvSpPr txBox="1">
              <a:spLocks noChangeArrowheads="1"/>
            </p:cNvSpPr>
            <p:nvPr/>
          </p:nvSpPr>
          <p:spPr bwMode="auto">
            <a:xfrm>
              <a:off x="4560" y="1344"/>
              <a:ext cx="240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O</a:t>
              </a:r>
            </a:p>
          </p:txBody>
        </p:sp>
        <p:sp>
          <p:nvSpPr>
            <p:cNvPr id="10260" name="Text Box 12"/>
            <p:cNvSpPr txBox="1">
              <a:spLocks noChangeArrowheads="1"/>
            </p:cNvSpPr>
            <p:nvPr/>
          </p:nvSpPr>
          <p:spPr bwMode="auto">
            <a:xfrm>
              <a:off x="4992" y="1344"/>
              <a:ext cx="240" cy="2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chemeClr val="tx2"/>
                  </a:solidFill>
                </a:rPr>
                <a:t>F</a:t>
              </a:r>
            </a:p>
          </p:txBody>
        </p:sp>
        <p:sp>
          <p:nvSpPr>
            <p:cNvPr id="10261" name="Text Box 13"/>
            <p:cNvSpPr txBox="1">
              <a:spLocks noChangeArrowheads="1"/>
            </p:cNvSpPr>
            <p:nvPr/>
          </p:nvSpPr>
          <p:spPr bwMode="auto">
            <a:xfrm>
              <a:off x="480" y="1345"/>
              <a:ext cx="1056" cy="3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 b="1" dirty="0">
                  <a:solidFill>
                    <a:srgbClr val="C00000"/>
                  </a:solidFill>
                  <a:latin typeface="Times New Roman" pitchFamily="18" charset="0"/>
                </a:rPr>
                <a:t>CÁC NGUYÊN TỐ CHU KỲ 2</a:t>
              </a:r>
            </a:p>
          </p:txBody>
        </p:sp>
        <p:sp>
          <p:nvSpPr>
            <p:cNvPr id="10262" name="Text Box 14"/>
            <p:cNvSpPr txBox="1">
              <a:spLocks noChangeArrowheads="1"/>
            </p:cNvSpPr>
            <p:nvPr/>
          </p:nvSpPr>
          <p:spPr bwMode="auto">
            <a:xfrm>
              <a:off x="384" y="1008"/>
              <a:ext cx="1296" cy="3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chemeClr val="tx2"/>
                  </a:solidFill>
                  <a:latin typeface="Times New Roman" pitchFamily="18" charset="0"/>
                </a:rPr>
                <a:t>ĐIỆN TÍCH HẠT NHÂN</a:t>
              </a:r>
            </a:p>
          </p:txBody>
        </p:sp>
        <p:sp>
          <p:nvSpPr>
            <p:cNvPr id="10263" name="Line 15"/>
            <p:cNvSpPr>
              <a:spLocks noChangeShapeType="1"/>
            </p:cNvSpPr>
            <p:nvPr/>
          </p:nvSpPr>
          <p:spPr bwMode="auto">
            <a:xfrm>
              <a:off x="1680" y="1104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64" name="Line 16"/>
            <p:cNvSpPr>
              <a:spLocks noChangeShapeType="1"/>
            </p:cNvSpPr>
            <p:nvPr/>
          </p:nvSpPr>
          <p:spPr bwMode="auto">
            <a:xfrm>
              <a:off x="1632" y="144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3969" name="Group 17"/>
          <p:cNvGrpSpPr>
            <a:grpSpLocks/>
          </p:cNvGrpSpPr>
          <p:nvPr/>
        </p:nvGrpSpPr>
        <p:grpSpPr bwMode="auto">
          <a:xfrm>
            <a:off x="0" y="2895600"/>
            <a:ext cx="9004300" cy="1384300"/>
            <a:chOff x="472" y="2688"/>
            <a:chExt cx="5672" cy="872"/>
          </a:xfrm>
        </p:grpSpPr>
        <p:sp>
          <p:nvSpPr>
            <p:cNvPr id="10248" name="Text Box 18"/>
            <p:cNvSpPr txBox="1">
              <a:spLocks noChangeArrowheads="1"/>
            </p:cNvSpPr>
            <p:nvPr/>
          </p:nvSpPr>
          <p:spPr bwMode="auto">
            <a:xfrm>
              <a:off x="472" y="3112"/>
              <a:ext cx="105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 b="1" dirty="0">
                  <a:solidFill>
                    <a:srgbClr val="C00000"/>
                  </a:solidFill>
                  <a:latin typeface="Times New Roman" pitchFamily="18" charset="0"/>
                </a:rPr>
                <a:t>CÁC NGUYÊN TỐ CHU KỲ 3</a:t>
              </a:r>
            </a:p>
          </p:txBody>
        </p:sp>
        <p:sp>
          <p:nvSpPr>
            <p:cNvPr id="10249" name="Line 19"/>
            <p:cNvSpPr>
              <a:spLocks noChangeShapeType="1"/>
            </p:cNvSpPr>
            <p:nvPr/>
          </p:nvSpPr>
          <p:spPr bwMode="auto">
            <a:xfrm>
              <a:off x="1488" y="3312"/>
              <a:ext cx="288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aphicFrame>
          <p:nvGraphicFramePr>
            <p:cNvPr id="10250" name="Object 20"/>
            <p:cNvGraphicFramePr>
              <a:graphicFrameLocks noChangeAspect="1"/>
            </p:cNvGraphicFramePr>
            <p:nvPr/>
          </p:nvGraphicFramePr>
          <p:xfrm>
            <a:off x="1824" y="2688"/>
            <a:ext cx="4320" cy="8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CS ChemDraw Drawing" r:id="rId5" imgW="5827395" imgH="1221867" progId="ChemDraw.Document.6.0">
                    <p:embed/>
                  </p:oleObj>
                </mc:Choice>
                <mc:Fallback>
                  <p:oleObj name="CS ChemDraw Drawing" r:id="rId5" imgW="5827395" imgH="122186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2688"/>
                          <a:ext cx="4320" cy="8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1" name="Text Box 21"/>
            <p:cNvSpPr txBox="1">
              <a:spLocks noChangeArrowheads="1"/>
            </p:cNvSpPr>
            <p:nvPr/>
          </p:nvSpPr>
          <p:spPr bwMode="auto">
            <a:xfrm>
              <a:off x="1920" y="2880"/>
              <a:ext cx="40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rgbClr val="FF0000"/>
                  </a:solidFill>
                </a:rPr>
                <a:t>11+</a:t>
              </a:r>
            </a:p>
          </p:txBody>
        </p:sp>
        <p:sp>
          <p:nvSpPr>
            <p:cNvPr id="10252" name="Text Box 22"/>
            <p:cNvSpPr txBox="1">
              <a:spLocks noChangeArrowheads="1"/>
            </p:cNvSpPr>
            <p:nvPr/>
          </p:nvSpPr>
          <p:spPr bwMode="auto">
            <a:xfrm>
              <a:off x="1968" y="3168"/>
              <a:ext cx="1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endParaRPr lang="en-US" sz="240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  <p:sp>
        <p:nvSpPr>
          <p:cNvPr id="253976" name="Rectangle 24"/>
          <p:cNvSpPr>
            <a:spLocks noChangeArrowheads="1"/>
          </p:cNvSpPr>
          <p:nvPr/>
        </p:nvSpPr>
        <p:spPr bwMode="auto">
          <a:xfrm>
            <a:off x="2209800" y="4114800"/>
            <a:ext cx="5803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solidFill>
                  <a:schemeClr val="tx2"/>
                </a:solidFill>
                <a:latin typeface="Arial Black" pitchFamily="34" charset="0"/>
              </a:rPr>
              <a:t>  </a:t>
            </a:r>
            <a:r>
              <a:rPr lang="en-US" b="1">
                <a:solidFill>
                  <a:schemeClr val="tx2"/>
                </a:solidFill>
                <a:latin typeface="Times New Roman" pitchFamily="18" charset="0"/>
              </a:rPr>
              <a:t>Na              Mg          Al               Si             P           S      Cl</a:t>
            </a:r>
          </a:p>
        </p:txBody>
      </p:sp>
      <p:sp>
        <p:nvSpPr>
          <p:cNvPr id="253977" name="Text Box 25"/>
          <p:cNvSpPr txBox="1">
            <a:spLocks noChangeArrowheads="1"/>
          </p:cNvSpPr>
          <p:nvPr/>
        </p:nvSpPr>
        <p:spPr bwMode="auto">
          <a:xfrm>
            <a:off x="0" y="1752600"/>
            <a:ext cx="822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dirty="0" err="1">
                <a:solidFill>
                  <a:schemeClr val="tx2"/>
                </a:solidFill>
                <a:latin typeface="Times New Roman" pitchFamily="18" charset="0"/>
              </a:rPr>
              <a:t>Bán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Times New Roman" pitchFamily="18" charset="0"/>
              </a:rPr>
              <a:t>kính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Times New Roman" pitchFamily="18" charset="0"/>
              </a:rPr>
              <a:t>nguyên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 pitchFamily="18" charset="0"/>
              </a:rPr>
              <a:t>tử</a:t>
            </a:r>
            <a:r>
              <a:rPr lang="en-US" sz="3200" dirty="0">
                <a:solidFill>
                  <a:schemeClr val="tx2"/>
                </a:solidFill>
                <a:latin typeface="Times New Roman" pitchFamily="18" charset="0"/>
              </a:rPr>
              <a:t>:  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</a:rPr>
              <a:t>0.123       0.089      0.080     0.077   0.070   0.066   0.064</a:t>
            </a:r>
          </a:p>
        </p:txBody>
      </p:sp>
      <p:sp>
        <p:nvSpPr>
          <p:cNvPr id="253978" name="Text Box 26"/>
          <p:cNvSpPr txBox="1">
            <a:spLocks noChangeArrowheads="1"/>
          </p:cNvSpPr>
          <p:nvPr/>
        </p:nvSpPr>
        <p:spPr bwMode="auto">
          <a:xfrm>
            <a:off x="0" y="4495800"/>
            <a:ext cx="876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dirty="0" err="1">
                <a:solidFill>
                  <a:schemeClr val="tx2"/>
                </a:solidFill>
                <a:latin typeface="Times New Roman" pitchFamily="18" charset="0"/>
              </a:rPr>
              <a:t>Bán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Times New Roman" pitchFamily="18" charset="0"/>
              </a:rPr>
              <a:t>kính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Times New Roman" pitchFamily="18" charset="0"/>
              </a:rPr>
              <a:t>nguyên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 pitchFamily="18" charset="0"/>
              </a:rPr>
              <a:t>tử</a:t>
            </a:r>
            <a:r>
              <a:rPr lang="en-US" sz="3200" dirty="0">
                <a:solidFill>
                  <a:schemeClr val="tx2"/>
                </a:solidFill>
                <a:latin typeface="Times New Roman" pitchFamily="18" charset="0"/>
              </a:rPr>
              <a:t>:  </a:t>
            </a:r>
            <a:r>
              <a:rPr lang="en-US" sz="2000" dirty="0">
                <a:solidFill>
                  <a:schemeClr val="tx2"/>
                </a:solidFill>
                <a:latin typeface="Times New Roman" pitchFamily="18" charset="0"/>
              </a:rPr>
              <a:t>0.157        0.136       0.125     0.117    0.110  0.104  0.099</a:t>
            </a:r>
          </a:p>
        </p:txBody>
      </p:sp>
      <p:sp>
        <p:nvSpPr>
          <p:cNvPr id="253979" name="Text Box 27"/>
          <p:cNvSpPr txBox="1">
            <a:spLocks noChangeArrowheads="1"/>
          </p:cNvSpPr>
          <p:nvPr/>
        </p:nvSpPr>
        <p:spPr bwMode="auto">
          <a:xfrm>
            <a:off x="381000" y="5257800"/>
            <a:ext cx="85344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Hãy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so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sánh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điện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tích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hạt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nhân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và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bán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kính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nguyên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tử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tố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so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phi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trong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chu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itchFamily="18" charset="0"/>
              </a:rPr>
              <a:t>kì</a:t>
            </a:r>
            <a:r>
              <a:rPr lang="en-US" sz="2800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</p:txBody>
      </p:sp>
      <p:pic>
        <p:nvPicPr>
          <p:cNvPr id="25" name="Picture 12" descr="top bar swoosh revised"/>
          <p:cNvPicPr>
            <a:picLocks noChangeAspect="1" noChangeArrowheads="1"/>
          </p:cNvPicPr>
          <p:nvPr/>
        </p:nvPicPr>
        <p:blipFill>
          <a:blip r:embed="rId7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7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ounded Rectangle 26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28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ounded Rectangle 2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673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87829" y="1711163"/>
            <a:ext cx="781045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cùng chu kỳ, nguyên tử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loại có bán kính nguyên tử lớn hơn và điện tích hạt nhân nhỏ hơn so với nguyên tử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phi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Nguyên tử của hầu hết các nguyên </a:t>
            </a:r>
            <a:r>
              <a:rPr lang="vi-VN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 </a:t>
            </a:r>
            <a:r>
              <a:rPr lang="vi-VN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loại đều có 1, 2 hoặc 3e ở lớp ngoài cùng. </a:t>
            </a:r>
            <a:endParaRPr 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45879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7" descr="Hoja Carta2"/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159234" y="3904422"/>
            <a:ext cx="634116" cy="634116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smtClean="0">
                <a:latin typeface="Times New Roman" pitchFamily="18" charset="0"/>
                <a:cs typeface="Times New Roman" pitchFamily="18" charset="0"/>
              </a:rPr>
              <a:t>11+</a:t>
            </a:r>
            <a:endParaRPr lang="en-US" sz="1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70999" y="3616187"/>
            <a:ext cx="1210586" cy="12105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21" name="Oval 20"/>
          <p:cNvSpPr/>
          <p:nvPr/>
        </p:nvSpPr>
        <p:spPr>
          <a:xfrm>
            <a:off x="512016" y="3257204"/>
            <a:ext cx="1928552" cy="192855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22" name="Oval 21"/>
          <p:cNvSpPr/>
          <p:nvPr/>
        </p:nvSpPr>
        <p:spPr>
          <a:xfrm>
            <a:off x="150412" y="2895600"/>
            <a:ext cx="2651760" cy="2651760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23" name="Oval 22"/>
          <p:cNvSpPr/>
          <p:nvPr/>
        </p:nvSpPr>
        <p:spPr>
          <a:xfrm>
            <a:off x="455212" y="4328160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62824" y="5011972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674412" y="3185160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55212" y="3792772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674412" y="5011972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741212" y="4090946"/>
            <a:ext cx="230588" cy="2305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760012" y="4097572"/>
            <a:ext cx="230588" cy="230588"/>
          </a:xfrm>
          <a:prstGeom prst="ellipse">
            <a:avLst/>
          </a:prstGeom>
          <a:solidFill>
            <a:srgbClr val="1909E5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988612" y="3185160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1979212" y="4090946"/>
            <a:ext cx="230588" cy="230588"/>
          </a:xfrm>
          <a:prstGeom prst="ellipse">
            <a:avLst/>
          </a:prstGeom>
          <a:solidFill>
            <a:srgbClr val="1909E5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284012" y="4328160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284012" y="3716572"/>
            <a:ext cx="230588" cy="230588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4570012" y="2895600"/>
            <a:ext cx="2651760" cy="2651760"/>
            <a:chOff x="4493812" y="1600200"/>
            <a:chExt cx="2651760" cy="2651760"/>
          </a:xfrm>
        </p:grpSpPr>
        <p:sp>
          <p:nvSpPr>
            <p:cNvPr id="35" name="Oval 34"/>
            <p:cNvSpPr/>
            <p:nvPr/>
          </p:nvSpPr>
          <p:spPr>
            <a:xfrm>
              <a:off x="5502634" y="2609022"/>
              <a:ext cx="634116" cy="63411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smtClean="0">
                  <a:latin typeface="Times New Roman" pitchFamily="18" charset="0"/>
                  <a:cs typeface="Times New Roman" pitchFamily="18" charset="0"/>
                </a:rPr>
                <a:t>11+</a:t>
              </a:r>
              <a:endParaRPr lang="en-US" sz="12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14399" y="2320787"/>
              <a:ext cx="1210586" cy="121058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/>
            </a:p>
          </p:txBody>
        </p:sp>
        <p:sp>
          <p:nvSpPr>
            <p:cNvPr id="43" name="Oval 42"/>
            <p:cNvSpPr/>
            <p:nvPr/>
          </p:nvSpPr>
          <p:spPr>
            <a:xfrm>
              <a:off x="4855416" y="1961804"/>
              <a:ext cx="1928552" cy="1928552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/>
            </a:p>
          </p:txBody>
        </p:sp>
        <p:sp>
          <p:nvSpPr>
            <p:cNvPr id="44" name="Oval 43"/>
            <p:cNvSpPr/>
            <p:nvPr/>
          </p:nvSpPr>
          <p:spPr>
            <a:xfrm>
              <a:off x="4493812" y="1600200"/>
              <a:ext cx="2651760" cy="2651760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/>
            </a:p>
          </p:txBody>
        </p:sp>
        <p:sp>
          <p:nvSpPr>
            <p:cNvPr id="45" name="Oval 44"/>
            <p:cNvSpPr/>
            <p:nvPr/>
          </p:nvSpPr>
          <p:spPr>
            <a:xfrm>
              <a:off x="4798612" y="3032760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5406224" y="3716572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6017812" y="1889760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4798612" y="2497372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6017812" y="3716572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103412" y="2802172"/>
              <a:ext cx="230588" cy="230588"/>
            </a:xfrm>
            <a:prstGeom prst="ellipse">
              <a:avLst/>
            </a:prstGeom>
            <a:solidFill>
              <a:srgbClr val="1909E5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5332012" y="1889760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6322612" y="2795546"/>
              <a:ext cx="230588" cy="230588"/>
            </a:xfrm>
            <a:prstGeom prst="ellipse">
              <a:avLst/>
            </a:prstGeom>
            <a:solidFill>
              <a:srgbClr val="1909E5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6627412" y="3032760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6627412" y="2421172"/>
              <a:ext cx="230588" cy="230588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2000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58" name="Straight Arrow Connector 57"/>
          <p:cNvCxnSpPr/>
          <p:nvPr/>
        </p:nvCxnSpPr>
        <p:spPr>
          <a:xfrm>
            <a:off x="3124200" y="4191000"/>
            <a:ext cx="1219200" cy="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9" name="Plus 58"/>
          <p:cNvSpPr/>
          <p:nvPr/>
        </p:nvSpPr>
        <p:spPr>
          <a:xfrm>
            <a:off x="7620000" y="4038600"/>
            <a:ext cx="381000" cy="304800"/>
          </a:xfrm>
          <a:prstGeom prst="mathPlu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/>
          <p:nvPr/>
        </p:nvSpPr>
        <p:spPr>
          <a:xfrm>
            <a:off x="2743200" y="4090946"/>
            <a:ext cx="230588" cy="2305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742784" y="5638800"/>
            <a:ext cx="1467016" cy="63411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endParaRPr lang="en-US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3124200" y="6019800"/>
            <a:ext cx="1219200" cy="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6" name="Plus 65"/>
          <p:cNvSpPr/>
          <p:nvPr/>
        </p:nvSpPr>
        <p:spPr>
          <a:xfrm>
            <a:off x="7620000" y="5791200"/>
            <a:ext cx="381000" cy="304800"/>
          </a:xfrm>
          <a:prstGeom prst="mathPlu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/>
          <p:cNvSpPr/>
          <p:nvPr/>
        </p:nvSpPr>
        <p:spPr>
          <a:xfrm>
            <a:off x="8385167" y="5817042"/>
            <a:ext cx="316968" cy="27895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181600" y="5638800"/>
            <a:ext cx="1467016" cy="63411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3200" b="1" baseline="300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en-US" sz="3200" b="1" baseline="300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43935" y="1164392"/>
            <a:ext cx="8458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học, các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khuynh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nhường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hay cation).</a:t>
            </a:r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32522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6375 4.44444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2" grpId="0" animBg="1"/>
      <p:bldP spid="63" grpId="0"/>
      <p:bldP spid="66" grpId="0" animBg="1"/>
      <p:bldP spid="68" grpId="0" animBg="1"/>
      <p:bldP spid="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7" descr="Hoja Carta2"/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457200" y="2057400"/>
            <a:ext cx="1467016" cy="63411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Mg</a:t>
            </a:r>
            <a:endParaRPr lang="en-US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2838616" y="2438400"/>
            <a:ext cx="1219200" cy="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6" name="Plus 65"/>
          <p:cNvSpPr/>
          <p:nvPr/>
        </p:nvSpPr>
        <p:spPr>
          <a:xfrm>
            <a:off x="6858000" y="2209800"/>
            <a:ext cx="381000" cy="304800"/>
          </a:xfrm>
          <a:prstGeom prst="mathPlu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/>
          <p:cNvSpPr/>
          <p:nvPr/>
        </p:nvSpPr>
        <p:spPr>
          <a:xfrm>
            <a:off x="7924800" y="2076616"/>
            <a:ext cx="1027044" cy="64935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2e</a:t>
            </a:r>
            <a:endParaRPr lang="en-US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724400" y="2057400"/>
            <a:ext cx="1638632" cy="63411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en-US" sz="3200" b="1" baseline="300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2+</a:t>
            </a:r>
            <a:endParaRPr lang="en-US" sz="3200" b="1" baseline="300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7200" y="3875858"/>
            <a:ext cx="1467016" cy="63411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</a:t>
            </a:r>
            <a:endParaRPr lang="en-US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2838616" y="4299179"/>
            <a:ext cx="1219200" cy="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0" name="Plus 59"/>
          <p:cNvSpPr/>
          <p:nvPr/>
        </p:nvSpPr>
        <p:spPr>
          <a:xfrm>
            <a:off x="6858000" y="4070579"/>
            <a:ext cx="381000" cy="304800"/>
          </a:xfrm>
          <a:prstGeom prst="mathPlu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/>
          <p:cNvSpPr/>
          <p:nvPr/>
        </p:nvSpPr>
        <p:spPr>
          <a:xfrm>
            <a:off x="4896016" y="3918179"/>
            <a:ext cx="1467016" cy="63411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en-US" sz="3200" b="1" baseline="300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3+</a:t>
            </a:r>
            <a:endParaRPr lang="en-US" sz="3200" b="1" baseline="300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7924800" y="3918179"/>
            <a:ext cx="1027044" cy="649356"/>
          </a:xfrm>
          <a:prstGeom prst="ellipse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3e</a:t>
            </a:r>
            <a:endParaRPr lang="en-US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572000" y="265507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Cation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magie</a:t>
            </a:r>
            <a:endParaRPr lang="vi-VN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572000" y="4491335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Cation nhôm</a:t>
            </a:r>
            <a:endParaRPr lang="vi-VN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03743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6" grpId="0" animBg="1"/>
      <p:bldP spid="68" grpId="0"/>
      <p:bldP spid="69" grpId="0"/>
      <p:bldP spid="56" grpId="0"/>
      <p:bldP spid="60" grpId="0" animBg="1"/>
      <p:bldP spid="64" grpId="0"/>
      <p:bldP spid="67" grpId="0"/>
      <p:bldP spid="72" grpId="0"/>
      <p:bldP spid="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3378" y="1524000"/>
            <a:ext cx="8735740" cy="3814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loại chỉ có thể tồn tại dưới dạng nguyên tử riêng biệt khi ở thể hơi.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chuyển sang thể lỏng hoặc rắn, nguyên tử kim loại chuyển thành ion dương.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Liên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kết kim loại là liên kết được hình thành giữa  các electron tự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loại trong mạng tinh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6471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sz="quarter" idx="2"/>
          </p:nvPr>
        </p:nvSpPr>
        <p:spPr>
          <a:xfrm>
            <a:off x="4492625" y="1941513"/>
            <a:ext cx="4044950" cy="2130425"/>
          </a:xfrm>
        </p:spPr>
        <p:txBody>
          <a:bodyPr/>
          <a:lstStyle/>
          <a:p>
            <a:pPr eaLnBrk="1" hangingPunct="1"/>
            <a:endParaRPr lang="en-US" sz="210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3"/>
          </p:nvPr>
        </p:nvSpPr>
        <p:spPr>
          <a:xfrm>
            <a:off x="304800" y="4167188"/>
            <a:ext cx="4038600" cy="2187575"/>
          </a:xfrm>
        </p:spPr>
        <p:txBody>
          <a:bodyPr/>
          <a:lstStyle/>
          <a:p>
            <a:pPr eaLnBrk="1" hangingPunct="1"/>
            <a:endParaRPr lang="en-US" sz="2100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sz="quarter" idx="4"/>
          </p:nvPr>
        </p:nvSpPr>
        <p:spPr>
          <a:xfrm>
            <a:off x="4495800" y="4167188"/>
            <a:ext cx="4038600" cy="2187575"/>
          </a:xfrm>
        </p:spPr>
        <p:txBody>
          <a:bodyPr/>
          <a:lstStyle/>
          <a:p>
            <a:pPr eaLnBrk="1" hangingPunct="1"/>
            <a:endParaRPr lang="en-US" sz="2100" smtClean="0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5334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en-US" sz="3200">
              <a:latin typeface="Times New Roman" pitchFamily="18" charset="0"/>
            </a:endParaRPr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 flipH="1">
            <a:off x="7162800" y="53340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924800" y="3581400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Times New Roman" pitchFamily="18" charset="0"/>
              </a:rPr>
              <a:t>Ion dương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7772400" y="40386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	</a:t>
            </a:r>
            <a:endParaRPr lang="en-US">
              <a:solidFill>
                <a:srgbClr val="0000CC"/>
              </a:solidFill>
            </a:endParaRPr>
          </a:p>
        </p:txBody>
      </p:sp>
      <p:grpSp>
        <p:nvGrpSpPr>
          <p:cNvPr id="11273" name="Group 9"/>
          <p:cNvGrpSpPr>
            <a:grpSpLocks noChangeAspect="1"/>
          </p:cNvGrpSpPr>
          <p:nvPr/>
        </p:nvGrpSpPr>
        <p:grpSpPr bwMode="auto">
          <a:xfrm>
            <a:off x="7467600" y="3962400"/>
            <a:ext cx="228600" cy="228600"/>
            <a:chOff x="4704" y="2544"/>
            <a:chExt cx="125" cy="125"/>
          </a:xfrm>
        </p:grpSpPr>
        <p:sp>
          <p:nvSpPr>
            <p:cNvPr id="11444" name="AutoShape 10"/>
            <p:cNvSpPr>
              <a:spLocks noChangeAspect="1" noChangeArrowheads="1" noTextEdit="1"/>
            </p:cNvSpPr>
            <p:nvPr/>
          </p:nvSpPr>
          <p:spPr bwMode="auto">
            <a:xfrm>
              <a:off x="4704" y="2544"/>
              <a:ext cx="125" cy="125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5" name="Oval 11"/>
            <p:cNvSpPr>
              <a:spLocks noChangeArrowheads="1"/>
            </p:cNvSpPr>
            <p:nvPr/>
          </p:nvSpPr>
          <p:spPr bwMode="auto">
            <a:xfrm>
              <a:off x="4724" y="2564"/>
              <a:ext cx="92" cy="92"/>
            </a:xfrm>
            <a:prstGeom prst="ellipse">
              <a:avLst/>
            </a:prstGeom>
            <a:noFill/>
            <a:ln w="7938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6" name="Line 12"/>
            <p:cNvSpPr>
              <a:spLocks noChangeShapeType="1"/>
            </p:cNvSpPr>
            <p:nvPr/>
          </p:nvSpPr>
          <p:spPr bwMode="auto">
            <a:xfrm>
              <a:off x="4746" y="2609"/>
              <a:ext cx="46" cy="1"/>
            </a:xfrm>
            <a:prstGeom prst="line">
              <a:avLst/>
            </a:prstGeom>
            <a:noFill/>
            <a:ln w="3175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7" name="Rectangle 13"/>
            <p:cNvSpPr>
              <a:spLocks noChangeArrowheads="1"/>
            </p:cNvSpPr>
            <p:nvPr/>
          </p:nvSpPr>
          <p:spPr bwMode="auto">
            <a:xfrm>
              <a:off x="4745" y="2607"/>
              <a:ext cx="49" cy="5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74" name="Text Box 14"/>
          <p:cNvSpPr txBox="1">
            <a:spLocks noChangeArrowheads="1"/>
          </p:cNvSpPr>
          <p:nvPr/>
        </p:nvSpPr>
        <p:spPr bwMode="auto">
          <a:xfrm>
            <a:off x="3200400" y="3810000"/>
            <a:ext cx="99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NÚT MẠNG</a:t>
            </a:r>
          </a:p>
        </p:txBody>
      </p:sp>
      <p:grpSp>
        <p:nvGrpSpPr>
          <p:cNvPr id="11275" name="Group 15"/>
          <p:cNvGrpSpPr>
            <a:grpSpLocks/>
          </p:cNvGrpSpPr>
          <p:nvPr/>
        </p:nvGrpSpPr>
        <p:grpSpPr bwMode="auto">
          <a:xfrm>
            <a:off x="533400" y="1600200"/>
            <a:ext cx="2700338" cy="4362450"/>
            <a:chOff x="336" y="1047"/>
            <a:chExt cx="1701" cy="2748"/>
          </a:xfrm>
        </p:grpSpPr>
        <p:graphicFrame>
          <p:nvGraphicFramePr>
            <p:cNvPr id="11390" name="Object 16"/>
            <p:cNvGraphicFramePr>
              <a:graphicFrameLocks noChangeAspect="1"/>
            </p:cNvGraphicFramePr>
            <p:nvPr/>
          </p:nvGraphicFramePr>
          <p:xfrm>
            <a:off x="336" y="1047"/>
            <a:ext cx="1701" cy="27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0" name="CS ChemDraw Drawing" r:id="rId3" imgW="1886331" imgH="3172587" progId="ChemDraw.Document.6.0">
                    <p:embed/>
                  </p:oleObj>
                </mc:Choice>
                <mc:Fallback>
                  <p:oleObj name="CS ChemDraw Drawing" r:id="rId3" imgW="1886331" imgH="317258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" y="1047"/>
                          <a:ext cx="1701" cy="27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1" name="Object 17"/>
            <p:cNvGraphicFramePr>
              <a:graphicFrameLocks noChangeAspect="1"/>
            </p:cNvGraphicFramePr>
            <p:nvPr/>
          </p:nvGraphicFramePr>
          <p:xfrm>
            <a:off x="1311" y="3420"/>
            <a:ext cx="110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1" name="CS ChemDraw Drawing" r:id="rId5" imgW="197739" imgH="197739" progId="ChemDraw.Document.6.0">
                    <p:embed/>
                  </p:oleObj>
                </mc:Choice>
                <mc:Fallback>
                  <p:oleObj name="CS ChemDraw Drawing" r:id="rId5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1" y="3420"/>
                          <a:ext cx="110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2" name="Object 18"/>
            <p:cNvGraphicFramePr>
              <a:graphicFrameLocks noChangeAspect="1"/>
            </p:cNvGraphicFramePr>
            <p:nvPr/>
          </p:nvGraphicFramePr>
          <p:xfrm>
            <a:off x="1682" y="2582"/>
            <a:ext cx="110" cy="1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2" name="CS ChemDraw Drawing" r:id="rId7" imgW="197739" imgH="197739" progId="ChemDraw.Document.6.0">
                    <p:embed/>
                  </p:oleObj>
                </mc:Choice>
                <mc:Fallback>
                  <p:oleObj name="CS ChemDraw Drawing" r:id="rId7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2" y="2582"/>
                          <a:ext cx="110" cy="10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3" name="Object 19"/>
            <p:cNvGraphicFramePr>
              <a:graphicFrameLocks noChangeAspect="1"/>
            </p:cNvGraphicFramePr>
            <p:nvPr/>
          </p:nvGraphicFramePr>
          <p:xfrm>
            <a:off x="1346" y="1087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3" name="CS ChemDraw Drawing" r:id="rId8" imgW="173355" imgH="272415" progId="ChemDraw.Document.6.0">
                    <p:embed/>
                  </p:oleObj>
                </mc:Choice>
                <mc:Fallback>
                  <p:oleObj name="CS ChemDraw Drawing" r:id="rId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6" y="1087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4" name="Object 20"/>
            <p:cNvGraphicFramePr>
              <a:graphicFrameLocks noChangeAspect="1"/>
            </p:cNvGraphicFramePr>
            <p:nvPr/>
          </p:nvGraphicFramePr>
          <p:xfrm>
            <a:off x="841" y="1128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4" name="CS ChemDraw Drawing" r:id="rId10" imgW="173355" imgH="272415" progId="ChemDraw.Document.6.0">
                    <p:embed/>
                  </p:oleObj>
                </mc:Choice>
                <mc:Fallback>
                  <p:oleObj name="CS ChemDraw Drawing" r:id="rId1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1" y="1128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5" name="Object 21"/>
            <p:cNvGraphicFramePr>
              <a:graphicFrameLocks noChangeAspect="1"/>
            </p:cNvGraphicFramePr>
            <p:nvPr/>
          </p:nvGraphicFramePr>
          <p:xfrm>
            <a:off x="1472" y="1815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5" name="CS ChemDraw Drawing" r:id="rId11" imgW="173355" imgH="272415" progId="ChemDraw.Document.6.0">
                    <p:embed/>
                  </p:oleObj>
                </mc:Choice>
                <mc:Fallback>
                  <p:oleObj name="CS ChemDraw Drawing" r:id="rId1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2" y="1815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6" name="Object 22"/>
            <p:cNvGraphicFramePr>
              <a:graphicFrameLocks noChangeAspect="1"/>
            </p:cNvGraphicFramePr>
            <p:nvPr/>
          </p:nvGraphicFramePr>
          <p:xfrm>
            <a:off x="1766" y="1451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6" name="CS ChemDraw Drawing" r:id="rId12" imgW="173355" imgH="272415" progId="ChemDraw.Document.6.0">
                    <p:embed/>
                  </p:oleObj>
                </mc:Choice>
                <mc:Fallback>
                  <p:oleObj name="CS ChemDraw Drawing" r:id="rId1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6" y="1451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7" name="Object 23"/>
            <p:cNvGraphicFramePr>
              <a:graphicFrameLocks noChangeAspect="1"/>
            </p:cNvGraphicFramePr>
            <p:nvPr/>
          </p:nvGraphicFramePr>
          <p:xfrm>
            <a:off x="462" y="1532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7" name="CS ChemDraw Drawing" r:id="rId13" imgW="173355" imgH="272415" progId="ChemDraw.Document.6.0">
                    <p:embed/>
                  </p:oleObj>
                </mc:Choice>
                <mc:Fallback>
                  <p:oleObj name="CS ChemDraw Drawing" r:id="rId13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1532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8" name="Object 24"/>
            <p:cNvGraphicFramePr>
              <a:graphicFrameLocks noChangeAspect="1"/>
            </p:cNvGraphicFramePr>
            <p:nvPr/>
          </p:nvGraphicFramePr>
          <p:xfrm>
            <a:off x="883" y="1815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8" name="CS ChemDraw Drawing" r:id="rId14" imgW="173355" imgH="272415" progId="ChemDraw.Document.6.0">
                    <p:embed/>
                  </p:oleObj>
                </mc:Choice>
                <mc:Fallback>
                  <p:oleObj name="CS ChemDraw Drawing" r:id="rId14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3" y="1815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99" name="Object 25"/>
            <p:cNvGraphicFramePr>
              <a:graphicFrameLocks noChangeAspect="1"/>
            </p:cNvGraphicFramePr>
            <p:nvPr/>
          </p:nvGraphicFramePr>
          <p:xfrm>
            <a:off x="462" y="3108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39" name="CS ChemDraw Drawing" r:id="rId15" imgW="173355" imgH="272415" progId="ChemDraw.Document.6.0">
                    <p:embed/>
                  </p:oleObj>
                </mc:Choice>
                <mc:Fallback>
                  <p:oleObj name="CS ChemDraw Drawing" r:id="rId1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3108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0" name="Object 26"/>
            <p:cNvGraphicFramePr>
              <a:graphicFrameLocks noChangeAspect="1"/>
            </p:cNvGraphicFramePr>
            <p:nvPr/>
          </p:nvGraphicFramePr>
          <p:xfrm>
            <a:off x="883" y="3519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0" name="CS ChemDraw Drawing" r:id="rId16" imgW="173355" imgH="272415" progId="ChemDraw.Document.6.0">
                    <p:embed/>
                  </p:oleObj>
                </mc:Choice>
                <mc:Fallback>
                  <p:oleObj name="CS ChemDraw Drawing" r:id="rId16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3" y="3519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1" name="Object 27"/>
            <p:cNvGraphicFramePr>
              <a:graphicFrameLocks noChangeAspect="1"/>
            </p:cNvGraphicFramePr>
            <p:nvPr/>
          </p:nvGraphicFramePr>
          <p:xfrm>
            <a:off x="1514" y="3471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1" name="CS ChemDraw Drawing" r:id="rId17" imgW="173355" imgH="272415" progId="ChemDraw.Document.6.0">
                    <p:embed/>
                  </p:oleObj>
                </mc:Choice>
                <mc:Fallback>
                  <p:oleObj name="CS ChemDraw Drawing" r:id="rId17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14" y="3471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2" name="Object 28"/>
            <p:cNvGraphicFramePr>
              <a:graphicFrameLocks noChangeAspect="1"/>
            </p:cNvGraphicFramePr>
            <p:nvPr/>
          </p:nvGraphicFramePr>
          <p:xfrm>
            <a:off x="1766" y="3067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2" name="CS ChemDraw Drawing" r:id="rId18" imgW="173355" imgH="272415" progId="ChemDraw.Document.6.0">
                    <p:embed/>
                  </p:oleObj>
                </mc:Choice>
                <mc:Fallback>
                  <p:oleObj name="CS ChemDraw Drawing" r:id="rId1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6" y="3067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3" name="Object 29"/>
            <p:cNvGraphicFramePr>
              <a:graphicFrameLocks noChangeAspect="1"/>
            </p:cNvGraphicFramePr>
            <p:nvPr/>
          </p:nvGraphicFramePr>
          <p:xfrm>
            <a:off x="883" y="2704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3" name="CS ChemDraw Drawing" r:id="rId19" imgW="173355" imgH="272415" progId="ChemDraw.Document.6.0">
                    <p:embed/>
                  </p:oleObj>
                </mc:Choice>
                <mc:Fallback>
                  <p:oleObj name="CS ChemDraw Drawing" r:id="rId1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3" y="2704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4" name="Object 30"/>
            <p:cNvGraphicFramePr>
              <a:graphicFrameLocks noChangeAspect="1"/>
            </p:cNvGraphicFramePr>
            <p:nvPr/>
          </p:nvGraphicFramePr>
          <p:xfrm>
            <a:off x="1346" y="2663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4" name="CS ChemDraw Drawing" r:id="rId20" imgW="173355" imgH="272415" progId="ChemDraw.Document.6.0">
                    <p:embed/>
                  </p:oleObj>
                </mc:Choice>
                <mc:Fallback>
                  <p:oleObj name="CS ChemDraw Drawing" r:id="rId2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6" y="2663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5" name="Object 31"/>
            <p:cNvGraphicFramePr>
              <a:graphicFrameLocks noChangeAspect="1"/>
            </p:cNvGraphicFramePr>
            <p:nvPr/>
          </p:nvGraphicFramePr>
          <p:xfrm>
            <a:off x="673" y="2178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5" name="CS ChemDraw Drawing" r:id="rId21" imgW="173355" imgH="272415" progId="ChemDraw.Document.6.0">
                    <p:embed/>
                  </p:oleObj>
                </mc:Choice>
                <mc:Fallback>
                  <p:oleObj name="CS ChemDraw Drawing" r:id="rId2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3" y="2178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6" name="Object 32"/>
            <p:cNvGraphicFramePr>
              <a:graphicFrameLocks noChangeAspect="1"/>
            </p:cNvGraphicFramePr>
            <p:nvPr/>
          </p:nvGraphicFramePr>
          <p:xfrm>
            <a:off x="1577" y="2259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6" name="CS ChemDraw Drawing" r:id="rId22" imgW="173355" imgH="272415" progId="ChemDraw.Document.6.0">
                    <p:embed/>
                  </p:oleObj>
                </mc:Choice>
                <mc:Fallback>
                  <p:oleObj name="CS ChemDraw Drawing" r:id="rId2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77" y="2259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7" name="Object 33"/>
            <p:cNvGraphicFramePr>
              <a:graphicFrameLocks noChangeAspect="1"/>
            </p:cNvGraphicFramePr>
            <p:nvPr/>
          </p:nvGraphicFramePr>
          <p:xfrm>
            <a:off x="1135" y="2421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7" name="CS ChemDraw Drawing" r:id="rId23" imgW="173355" imgH="272415" progId="ChemDraw.Document.6.0">
                    <p:embed/>
                  </p:oleObj>
                </mc:Choice>
                <mc:Fallback>
                  <p:oleObj name="CS ChemDraw Drawing" r:id="rId23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5" y="2421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8" name="Object 34"/>
            <p:cNvGraphicFramePr>
              <a:graphicFrameLocks noChangeAspect="1"/>
            </p:cNvGraphicFramePr>
            <p:nvPr/>
          </p:nvGraphicFramePr>
          <p:xfrm>
            <a:off x="1137" y="2096"/>
            <a:ext cx="108" cy="1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8" name="CS ChemDraw Drawing" r:id="rId24" imgW="196215" imgH="196215" progId="ChemDraw.Document.6.0">
                    <p:embed/>
                  </p:oleObj>
                </mc:Choice>
                <mc:Fallback>
                  <p:oleObj name="CS ChemDraw Drawing" r:id="rId24" imgW="196215" imgH="1962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7" y="2096"/>
                          <a:ext cx="108" cy="1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09" name="Object 35"/>
            <p:cNvGraphicFramePr>
              <a:graphicFrameLocks noChangeAspect="1"/>
            </p:cNvGraphicFramePr>
            <p:nvPr/>
          </p:nvGraphicFramePr>
          <p:xfrm>
            <a:off x="799" y="3189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49" name="CS ChemDraw Drawing" r:id="rId26" imgW="197739" imgH="197739" progId="ChemDraw.Document.6.0">
                    <p:embed/>
                  </p:oleObj>
                </mc:Choice>
                <mc:Fallback>
                  <p:oleObj name="CS ChemDraw Drawing" r:id="rId2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9" y="3189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0" name="Object 36"/>
            <p:cNvGraphicFramePr>
              <a:graphicFrameLocks noChangeAspect="1"/>
            </p:cNvGraphicFramePr>
            <p:nvPr/>
          </p:nvGraphicFramePr>
          <p:xfrm>
            <a:off x="1177" y="2906"/>
            <a:ext cx="110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0" name="CS ChemDraw Drawing" r:id="rId27" imgW="197739" imgH="197739" progId="ChemDraw.Document.6.0">
                    <p:embed/>
                  </p:oleObj>
                </mc:Choice>
                <mc:Fallback>
                  <p:oleObj name="CS ChemDraw Drawing" r:id="rId27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7" y="2906"/>
                          <a:ext cx="110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1" name="Object 37"/>
            <p:cNvGraphicFramePr>
              <a:graphicFrameLocks noChangeAspect="1"/>
            </p:cNvGraphicFramePr>
            <p:nvPr/>
          </p:nvGraphicFramePr>
          <p:xfrm>
            <a:off x="1472" y="1532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1" name="CS ChemDraw Drawing" r:id="rId28" imgW="197739" imgH="197739" progId="ChemDraw.Document.6.0">
                    <p:embed/>
                  </p:oleObj>
                </mc:Choice>
                <mc:Fallback>
                  <p:oleObj name="CS ChemDraw Drawing" r:id="rId28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2" y="1532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2" name="Object 38"/>
            <p:cNvGraphicFramePr>
              <a:graphicFrameLocks noChangeAspect="1"/>
            </p:cNvGraphicFramePr>
            <p:nvPr/>
          </p:nvGraphicFramePr>
          <p:xfrm>
            <a:off x="757" y="1532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2" name="CS ChemDraw Drawing" r:id="rId29" imgW="197739" imgH="197739" progId="ChemDraw.Document.6.0">
                    <p:embed/>
                  </p:oleObj>
                </mc:Choice>
                <mc:Fallback>
                  <p:oleObj name="CS ChemDraw Drawing" r:id="rId29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7" y="1532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3" name="Object 39"/>
            <p:cNvGraphicFramePr>
              <a:graphicFrameLocks noChangeAspect="1"/>
            </p:cNvGraphicFramePr>
            <p:nvPr/>
          </p:nvGraphicFramePr>
          <p:xfrm>
            <a:off x="630" y="2542"/>
            <a:ext cx="110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3" name="CS ChemDraw Drawing" r:id="rId30" imgW="197739" imgH="197739" progId="ChemDraw.Document.6.0">
                    <p:embed/>
                  </p:oleObj>
                </mc:Choice>
                <mc:Fallback>
                  <p:oleObj name="CS ChemDraw Drawing" r:id="rId30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0" y="2542"/>
                          <a:ext cx="110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4" name="Object 40"/>
            <p:cNvGraphicFramePr>
              <a:graphicFrameLocks noChangeAspect="1"/>
            </p:cNvGraphicFramePr>
            <p:nvPr/>
          </p:nvGraphicFramePr>
          <p:xfrm>
            <a:off x="1472" y="3148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4" name="CS ChemDraw Drawing" r:id="rId31" imgW="196215" imgH="196215" progId="ChemDraw.Document.6.0">
                    <p:embed/>
                  </p:oleObj>
                </mc:Choice>
                <mc:Fallback>
                  <p:oleObj name="CS ChemDraw Drawing" r:id="rId31" imgW="196215" imgH="1962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2" y="3148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415" name="Line 41"/>
            <p:cNvSpPr>
              <a:spLocks noChangeShapeType="1"/>
            </p:cNvSpPr>
            <p:nvPr/>
          </p:nvSpPr>
          <p:spPr bwMode="auto">
            <a:xfrm flipH="1" flipV="1">
              <a:off x="1766" y="2421"/>
              <a:ext cx="168" cy="202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6" name="Line 42"/>
            <p:cNvSpPr>
              <a:spLocks noChangeShapeType="1"/>
            </p:cNvSpPr>
            <p:nvPr/>
          </p:nvSpPr>
          <p:spPr bwMode="auto">
            <a:xfrm flipH="1">
              <a:off x="1934" y="2906"/>
              <a:ext cx="85" cy="161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aphicFrame>
          <p:nvGraphicFramePr>
            <p:cNvPr id="11417" name="Object 43"/>
            <p:cNvGraphicFramePr>
              <a:graphicFrameLocks noChangeAspect="1"/>
            </p:cNvGraphicFramePr>
            <p:nvPr/>
          </p:nvGraphicFramePr>
          <p:xfrm>
            <a:off x="336" y="1047"/>
            <a:ext cx="1701" cy="27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5" name="CS ChemDraw Drawing" r:id="rId33" imgW="1886331" imgH="3172587" progId="ChemDraw.Document.6.0">
                    <p:embed/>
                  </p:oleObj>
                </mc:Choice>
                <mc:Fallback>
                  <p:oleObj name="CS ChemDraw Drawing" r:id="rId33" imgW="1886331" imgH="317258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" y="1047"/>
                          <a:ext cx="1701" cy="27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8" name="Object 44"/>
            <p:cNvGraphicFramePr>
              <a:graphicFrameLocks noChangeAspect="1"/>
            </p:cNvGraphicFramePr>
            <p:nvPr/>
          </p:nvGraphicFramePr>
          <p:xfrm>
            <a:off x="1311" y="3420"/>
            <a:ext cx="110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6" name="CS ChemDraw Drawing" r:id="rId34" imgW="197739" imgH="197739" progId="ChemDraw.Document.6.0">
                    <p:embed/>
                  </p:oleObj>
                </mc:Choice>
                <mc:Fallback>
                  <p:oleObj name="CS ChemDraw Drawing" r:id="rId34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1" y="3420"/>
                          <a:ext cx="110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19" name="Object 45"/>
            <p:cNvGraphicFramePr>
              <a:graphicFrameLocks noChangeAspect="1"/>
            </p:cNvGraphicFramePr>
            <p:nvPr/>
          </p:nvGraphicFramePr>
          <p:xfrm>
            <a:off x="1682" y="2582"/>
            <a:ext cx="110" cy="1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7" name="CS ChemDraw Drawing" r:id="rId35" imgW="197739" imgH="197739" progId="ChemDraw.Document.6.0">
                    <p:embed/>
                  </p:oleObj>
                </mc:Choice>
                <mc:Fallback>
                  <p:oleObj name="CS ChemDraw Drawing" r:id="rId35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2" y="2582"/>
                          <a:ext cx="110" cy="10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0" name="Object 46"/>
            <p:cNvGraphicFramePr>
              <a:graphicFrameLocks noChangeAspect="1"/>
            </p:cNvGraphicFramePr>
            <p:nvPr/>
          </p:nvGraphicFramePr>
          <p:xfrm>
            <a:off x="1346" y="1087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8" name="CS ChemDraw Drawing" r:id="rId36" imgW="173355" imgH="272415" progId="ChemDraw.Document.6.0">
                    <p:embed/>
                  </p:oleObj>
                </mc:Choice>
                <mc:Fallback>
                  <p:oleObj name="CS ChemDraw Drawing" r:id="rId36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6" y="1087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1" name="Object 47"/>
            <p:cNvGraphicFramePr>
              <a:graphicFrameLocks noChangeAspect="1"/>
            </p:cNvGraphicFramePr>
            <p:nvPr/>
          </p:nvGraphicFramePr>
          <p:xfrm>
            <a:off x="841" y="1128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59" name="CS ChemDraw Drawing" r:id="rId37" imgW="173355" imgH="272415" progId="ChemDraw.Document.6.0">
                    <p:embed/>
                  </p:oleObj>
                </mc:Choice>
                <mc:Fallback>
                  <p:oleObj name="CS ChemDraw Drawing" r:id="rId37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1" y="1128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2" name="Object 48"/>
            <p:cNvGraphicFramePr>
              <a:graphicFrameLocks noChangeAspect="1"/>
            </p:cNvGraphicFramePr>
            <p:nvPr/>
          </p:nvGraphicFramePr>
          <p:xfrm>
            <a:off x="1472" y="1815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0" name="CS ChemDraw Drawing" r:id="rId38" imgW="173355" imgH="272415" progId="ChemDraw.Document.6.0">
                    <p:embed/>
                  </p:oleObj>
                </mc:Choice>
                <mc:Fallback>
                  <p:oleObj name="CS ChemDraw Drawing" r:id="rId3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2" y="1815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3" name="Object 49"/>
            <p:cNvGraphicFramePr>
              <a:graphicFrameLocks noChangeAspect="1"/>
            </p:cNvGraphicFramePr>
            <p:nvPr/>
          </p:nvGraphicFramePr>
          <p:xfrm>
            <a:off x="1766" y="1451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1" name="CS ChemDraw Drawing" r:id="rId39" imgW="173355" imgH="272415" progId="ChemDraw.Document.6.0">
                    <p:embed/>
                  </p:oleObj>
                </mc:Choice>
                <mc:Fallback>
                  <p:oleObj name="CS ChemDraw Drawing" r:id="rId3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6" y="1451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4" name="Object 50"/>
            <p:cNvGraphicFramePr>
              <a:graphicFrameLocks noChangeAspect="1"/>
            </p:cNvGraphicFramePr>
            <p:nvPr/>
          </p:nvGraphicFramePr>
          <p:xfrm>
            <a:off x="462" y="1532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2" name="CS ChemDraw Drawing" r:id="rId40" imgW="173355" imgH="272415" progId="ChemDraw.Document.6.0">
                    <p:embed/>
                  </p:oleObj>
                </mc:Choice>
                <mc:Fallback>
                  <p:oleObj name="CS ChemDraw Drawing" r:id="rId4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1532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5" name="Object 51"/>
            <p:cNvGraphicFramePr>
              <a:graphicFrameLocks noChangeAspect="1"/>
            </p:cNvGraphicFramePr>
            <p:nvPr/>
          </p:nvGraphicFramePr>
          <p:xfrm>
            <a:off x="883" y="1815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3" name="CS ChemDraw Drawing" r:id="rId41" imgW="173355" imgH="272415" progId="ChemDraw.Document.6.0">
                    <p:embed/>
                  </p:oleObj>
                </mc:Choice>
                <mc:Fallback>
                  <p:oleObj name="CS ChemDraw Drawing" r:id="rId4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3" y="1815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6" name="Object 52"/>
            <p:cNvGraphicFramePr>
              <a:graphicFrameLocks noChangeAspect="1"/>
            </p:cNvGraphicFramePr>
            <p:nvPr/>
          </p:nvGraphicFramePr>
          <p:xfrm>
            <a:off x="462" y="3108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4" name="CS ChemDraw Drawing" r:id="rId42" imgW="173355" imgH="272415" progId="ChemDraw.Document.6.0">
                    <p:embed/>
                  </p:oleObj>
                </mc:Choice>
                <mc:Fallback>
                  <p:oleObj name="CS ChemDraw Drawing" r:id="rId4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" y="3108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7" name="Object 53"/>
            <p:cNvGraphicFramePr>
              <a:graphicFrameLocks noChangeAspect="1"/>
            </p:cNvGraphicFramePr>
            <p:nvPr/>
          </p:nvGraphicFramePr>
          <p:xfrm>
            <a:off x="883" y="3519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5" name="CS ChemDraw Drawing" r:id="rId43" imgW="173355" imgH="272415" progId="ChemDraw.Document.6.0">
                    <p:embed/>
                  </p:oleObj>
                </mc:Choice>
                <mc:Fallback>
                  <p:oleObj name="CS ChemDraw Drawing" r:id="rId43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3" y="3519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8" name="Object 54"/>
            <p:cNvGraphicFramePr>
              <a:graphicFrameLocks noChangeAspect="1"/>
            </p:cNvGraphicFramePr>
            <p:nvPr/>
          </p:nvGraphicFramePr>
          <p:xfrm>
            <a:off x="1514" y="3471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6" name="CS ChemDraw Drawing" r:id="rId44" imgW="173355" imgH="272415" progId="ChemDraw.Document.6.0">
                    <p:embed/>
                  </p:oleObj>
                </mc:Choice>
                <mc:Fallback>
                  <p:oleObj name="CS ChemDraw Drawing" r:id="rId44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14" y="3471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29" name="Object 55"/>
            <p:cNvGraphicFramePr>
              <a:graphicFrameLocks noChangeAspect="1"/>
            </p:cNvGraphicFramePr>
            <p:nvPr/>
          </p:nvGraphicFramePr>
          <p:xfrm>
            <a:off x="1766" y="3067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7" name="CS ChemDraw Drawing" r:id="rId45" imgW="173355" imgH="272415" progId="ChemDraw.Document.6.0">
                    <p:embed/>
                  </p:oleObj>
                </mc:Choice>
                <mc:Fallback>
                  <p:oleObj name="CS ChemDraw Drawing" r:id="rId4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66" y="3067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0" name="Object 56"/>
            <p:cNvGraphicFramePr>
              <a:graphicFrameLocks noChangeAspect="1"/>
            </p:cNvGraphicFramePr>
            <p:nvPr/>
          </p:nvGraphicFramePr>
          <p:xfrm>
            <a:off x="883" y="2704"/>
            <a:ext cx="17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8" name="CS ChemDraw Drawing" r:id="rId46" imgW="173355" imgH="272415" progId="ChemDraw.Document.6.0">
                    <p:embed/>
                  </p:oleObj>
                </mc:Choice>
                <mc:Fallback>
                  <p:oleObj name="CS ChemDraw Drawing" r:id="rId46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3" y="2704"/>
                          <a:ext cx="179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1" name="Object 57"/>
            <p:cNvGraphicFramePr>
              <a:graphicFrameLocks noChangeAspect="1"/>
            </p:cNvGraphicFramePr>
            <p:nvPr/>
          </p:nvGraphicFramePr>
          <p:xfrm>
            <a:off x="1346" y="2663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9" name="CS ChemDraw Drawing" r:id="rId47" imgW="173355" imgH="272415" progId="ChemDraw.Document.6.0">
                    <p:embed/>
                  </p:oleObj>
                </mc:Choice>
                <mc:Fallback>
                  <p:oleObj name="CS ChemDraw Drawing" r:id="rId47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6" y="2663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2" name="Object 58"/>
            <p:cNvGraphicFramePr>
              <a:graphicFrameLocks noChangeAspect="1"/>
            </p:cNvGraphicFramePr>
            <p:nvPr/>
          </p:nvGraphicFramePr>
          <p:xfrm>
            <a:off x="673" y="2178"/>
            <a:ext cx="17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" name="CS ChemDraw Drawing" r:id="rId48" imgW="173355" imgH="272415" progId="ChemDraw.Document.6.0">
                    <p:embed/>
                  </p:oleObj>
                </mc:Choice>
                <mc:Fallback>
                  <p:oleObj name="CS ChemDraw Drawing" r:id="rId4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3" y="2178"/>
                          <a:ext cx="179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3" name="Object 59"/>
            <p:cNvGraphicFramePr>
              <a:graphicFrameLocks noChangeAspect="1"/>
            </p:cNvGraphicFramePr>
            <p:nvPr/>
          </p:nvGraphicFramePr>
          <p:xfrm>
            <a:off x="1577" y="2259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1" name="CS ChemDraw Drawing" r:id="rId49" imgW="173355" imgH="272415" progId="ChemDraw.Document.6.0">
                    <p:embed/>
                  </p:oleObj>
                </mc:Choice>
                <mc:Fallback>
                  <p:oleObj name="CS ChemDraw Drawing" r:id="rId4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77" y="2259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4" name="Object 60"/>
            <p:cNvGraphicFramePr>
              <a:graphicFrameLocks noChangeAspect="1"/>
            </p:cNvGraphicFramePr>
            <p:nvPr/>
          </p:nvGraphicFramePr>
          <p:xfrm>
            <a:off x="1135" y="2421"/>
            <a:ext cx="180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2" name="CS ChemDraw Drawing" r:id="rId50" imgW="173355" imgH="272415" progId="ChemDraw.Document.6.0">
                    <p:embed/>
                  </p:oleObj>
                </mc:Choice>
                <mc:Fallback>
                  <p:oleObj name="CS ChemDraw Drawing" r:id="rId5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5" y="2421"/>
                          <a:ext cx="180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5" name="Object 61"/>
            <p:cNvGraphicFramePr>
              <a:graphicFrameLocks noChangeAspect="1"/>
            </p:cNvGraphicFramePr>
            <p:nvPr/>
          </p:nvGraphicFramePr>
          <p:xfrm>
            <a:off x="1137" y="2096"/>
            <a:ext cx="108" cy="1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3" name="CS ChemDraw Drawing" r:id="rId51" imgW="196215" imgH="196215" progId="ChemDraw.Document.6.0">
                    <p:embed/>
                  </p:oleObj>
                </mc:Choice>
                <mc:Fallback>
                  <p:oleObj name="CS ChemDraw Drawing" r:id="rId51" imgW="196215" imgH="1962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37" y="2096"/>
                          <a:ext cx="108" cy="1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6" name="Object 62"/>
            <p:cNvGraphicFramePr>
              <a:graphicFrameLocks noChangeAspect="1"/>
            </p:cNvGraphicFramePr>
            <p:nvPr/>
          </p:nvGraphicFramePr>
          <p:xfrm>
            <a:off x="799" y="3189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4" name="CS ChemDraw Drawing" r:id="rId52" imgW="197739" imgH="197739" progId="ChemDraw.Document.6.0">
                    <p:embed/>
                  </p:oleObj>
                </mc:Choice>
                <mc:Fallback>
                  <p:oleObj name="CS ChemDraw Drawing" r:id="rId52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9" y="3189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7" name="Object 63"/>
            <p:cNvGraphicFramePr>
              <a:graphicFrameLocks noChangeAspect="1"/>
            </p:cNvGraphicFramePr>
            <p:nvPr/>
          </p:nvGraphicFramePr>
          <p:xfrm>
            <a:off x="1177" y="2906"/>
            <a:ext cx="110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5" name="CS ChemDraw Drawing" r:id="rId53" imgW="197739" imgH="197739" progId="ChemDraw.Document.6.0">
                    <p:embed/>
                  </p:oleObj>
                </mc:Choice>
                <mc:Fallback>
                  <p:oleObj name="CS ChemDraw Drawing" r:id="rId53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7" y="2906"/>
                          <a:ext cx="110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8" name="Object 64"/>
            <p:cNvGraphicFramePr>
              <a:graphicFrameLocks noChangeAspect="1"/>
            </p:cNvGraphicFramePr>
            <p:nvPr/>
          </p:nvGraphicFramePr>
          <p:xfrm>
            <a:off x="1472" y="1532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6" name="CS ChemDraw Drawing" r:id="rId54" imgW="197739" imgH="197739" progId="ChemDraw.Document.6.0">
                    <p:embed/>
                  </p:oleObj>
                </mc:Choice>
                <mc:Fallback>
                  <p:oleObj name="CS ChemDraw Drawing" r:id="rId54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2" y="1532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39" name="Object 65"/>
            <p:cNvGraphicFramePr>
              <a:graphicFrameLocks noChangeAspect="1"/>
            </p:cNvGraphicFramePr>
            <p:nvPr/>
          </p:nvGraphicFramePr>
          <p:xfrm>
            <a:off x="757" y="1532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7" name="CS ChemDraw Drawing" r:id="rId55" imgW="197739" imgH="197739" progId="ChemDraw.Document.6.0">
                    <p:embed/>
                  </p:oleObj>
                </mc:Choice>
                <mc:Fallback>
                  <p:oleObj name="CS ChemDraw Drawing" r:id="rId55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7" y="1532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40" name="Object 66"/>
            <p:cNvGraphicFramePr>
              <a:graphicFrameLocks noChangeAspect="1"/>
            </p:cNvGraphicFramePr>
            <p:nvPr/>
          </p:nvGraphicFramePr>
          <p:xfrm>
            <a:off x="630" y="2542"/>
            <a:ext cx="110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8" name="CS ChemDraw Drawing" r:id="rId56" imgW="197739" imgH="197739" progId="ChemDraw.Document.6.0">
                    <p:embed/>
                  </p:oleObj>
                </mc:Choice>
                <mc:Fallback>
                  <p:oleObj name="CS ChemDraw Drawing" r:id="rId5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0" y="2542"/>
                          <a:ext cx="110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41" name="Object 67"/>
            <p:cNvGraphicFramePr>
              <a:graphicFrameLocks noChangeAspect="1"/>
            </p:cNvGraphicFramePr>
            <p:nvPr/>
          </p:nvGraphicFramePr>
          <p:xfrm>
            <a:off x="1472" y="3148"/>
            <a:ext cx="109" cy="1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9" name="CS ChemDraw Drawing" r:id="rId57" imgW="196215" imgH="196215" progId="ChemDraw.Document.6.0">
                    <p:embed/>
                  </p:oleObj>
                </mc:Choice>
                <mc:Fallback>
                  <p:oleObj name="CS ChemDraw Drawing" r:id="rId57" imgW="196215" imgH="1962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2" y="3148"/>
                          <a:ext cx="109" cy="1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442" name="Line 68"/>
            <p:cNvSpPr>
              <a:spLocks noChangeShapeType="1"/>
            </p:cNvSpPr>
            <p:nvPr/>
          </p:nvSpPr>
          <p:spPr bwMode="auto">
            <a:xfrm flipH="1" flipV="1">
              <a:off x="1766" y="2421"/>
              <a:ext cx="168" cy="202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3" name="Line 69"/>
            <p:cNvSpPr>
              <a:spLocks noChangeShapeType="1"/>
            </p:cNvSpPr>
            <p:nvPr/>
          </p:nvSpPr>
          <p:spPr bwMode="auto">
            <a:xfrm flipH="1">
              <a:off x="1934" y="2906"/>
              <a:ext cx="85" cy="161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76" name="Line 70"/>
          <p:cNvSpPr>
            <a:spLocks noChangeShapeType="1"/>
          </p:cNvSpPr>
          <p:nvPr/>
        </p:nvSpPr>
        <p:spPr bwMode="auto">
          <a:xfrm flipH="1">
            <a:off x="7162800" y="53340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7" name="Text Box 71"/>
          <p:cNvSpPr txBox="1">
            <a:spLocks noChangeArrowheads="1"/>
          </p:cNvSpPr>
          <p:nvPr/>
        </p:nvSpPr>
        <p:spPr bwMode="auto">
          <a:xfrm>
            <a:off x="7899400" y="38862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Times New Roman" pitchFamily="18" charset="0"/>
              </a:rPr>
              <a:t>e tự do</a:t>
            </a: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11278" name="Group 72"/>
          <p:cNvGrpSpPr>
            <a:grpSpLocks/>
          </p:cNvGrpSpPr>
          <p:nvPr/>
        </p:nvGrpSpPr>
        <p:grpSpPr bwMode="auto">
          <a:xfrm>
            <a:off x="4038600" y="1371600"/>
            <a:ext cx="4648200" cy="2755900"/>
            <a:chOff x="2496" y="384"/>
            <a:chExt cx="3120" cy="2010"/>
          </a:xfrm>
        </p:grpSpPr>
        <p:graphicFrame>
          <p:nvGraphicFramePr>
            <p:cNvPr id="11333" name="Object 73"/>
            <p:cNvGraphicFramePr>
              <a:graphicFrameLocks noChangeAspect="1"/>
            </p:cNvGraphicFramePr>
            <p:nvPr/>
          </p:nvGraphicFramePr>
          <p:xfrm>
            <a:off x="3312" y="1248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80" name="CS ChemDraw Drawing" r:id="rId58" imgW="197739" imgH="197739" progId="ChemDraw.Document.6.0">
                    <p:embed/>
                  </p:oleObj>
                </mc:Choice>
                <mc:Fallback>
                  <p:oleObj name="CS ChemDraw Drawing" r:id="rId58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2" y="1248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1334" name="Group 74"/>
            <p:cNvGrpSpPr>
              <a:grpSpLocks/>
            </p:cNvGrpSpPr>
            <p:nvPr/>
          </p:nvGrpSpPr>
          <p:grpSpPr bwMode="auto">
            <a:xfrm>
              <a:off x="2544" y="384"/>
              <a:ext cx="1968" cy="1872"/>
              <a:chOff x="2592" y="1152"/>
              <a:chExt cx="1105" cy="1077"/>
            </a:xfrm>
          </p:grpSpPr>
          <p:graphicFrame>
            <p:nvGraphicFramePr>
              <p:cNvPr id="11386" name="Object 75"/>
              <p:cNvGraphicFramePr>
                <a:graphicFrameLocks noChangeAspect="1"/>
              </p:cNvGraphicFramePr>
              <p:nvPr/>
            </p:nvGraphicFramePr>
            <p:xfrm>
              <a:off x="2688" y="1152"/>
              <a:ext cx="1009" cy="100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881" name="CS ChemDraw Drawing" r:id="rId59" imgW="1601343" imgH="1590675" progId="ChemDraw.Document.6.0">
                      <p:embed/>
                    </p:oleObj>
                  </mc:Choice>
                  <mc:Fallback>
                    <p:oleObj name="CS ChemDraw Drawing" r:id="rId59" imgW="1601343" imgH="1590675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688" y="1152"/>
                            <a:ext cx="1009" cy="100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1387" name="Object 76"/>
              <p:cNvGraphicFramePr>
                <a:graphicFrameLocks noChangeAspect="1"/>
              </p:cNvGraphicFramePr>
              <p:nvPr/>
            </p:nvGraphicFramePr>
            <p:xfrm>
              <a:off x="2592" y="1968"/>
              <a:ext cx="261" cy="26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882" name="CS ChemDraw Drawing" r:id="rId61" imgW="414147" imgH="414147" progId="ChemDraw.Document.6.0">
                      <p:embed/>
                    </p:oleObj>
                  </mc:Choice>
                  <mc:Fallback>
                    <p:oleObj name="CS ChemDraw Drawing" r:id="rId61" imgW="414147" imgH="414147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92" y="1968"/>
                            <a:ext cx="261" cy="26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1388" name="Object 77"/>
              <p:cNvGraphicFramePr>
                <a:graphicFrameLocks noChangeAspect="1"/>
              </p:cNvGraphicFramePr>
              <p:nvPr/>
            </p:nvGraphicFramePr>
            <p:xfrm>
              <a:off x="3120" y="1968"/>
              <a:ext cx="261" cy="26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883" name="CS ChemDraw Drawing" r:id="rId63" imgW="414147" imgH="414147" progId="ChemDraw.Document.6.0">
                      <p:embed/>
                    </p:oleObj>
                  </mc:Choice>
                  <mc:Fallback>
                    <p:oleObj name="CS ChemDraw Drawing" r:id="rId63" imgW="414147" imgH="414147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120" y="1968"/>
                            <a:ext cx="261" cy="26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1389" name="Object 78"/>
              <p:cNvGraphicFramePr>
                <a:graphicFrameLocks noChangeAspect="1"/>
              </p:cNvGraphicFramePr>
              <p:nvPr/>
            </p:nvGraphicFramePr>
            <p:xfrm>
              <a:off x="2592" y="1440"/>
              <a:ext cx="261" cy="26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884" name="CS ChemDraw Drawing" r:id="rId64" imgW="414147" imgH="414147" progId="ChemDraw.Document.6.0">
                      <p:embed/>
                    </p:oleObj>
                  </mc:Choice>
                  <mc:Fallback>
                    <p:oleObj name="CS ChemDraw Drawing" r:id="rId64" imgW="414147" imgH="414147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592" y="1440"/>
                            <a:ext cx="261" cy="26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1335" name="Object 79"/>
            <p:cNvGraphicFramePr>
              <a:graphicFrameLocks noChangeAspect="1"/>
            </p:cNvGraphicFramePr>
            <p:nvPr/>
          </p:nvGraphicFramePr>
          <p:xfrm>
            <a:off x="2688" y="192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85" name="CS ChemDraw Drawing" r:id="rId65" imgW="173355" imgH="272415" progId="ChemDraw.Document.6.0">
                    <p:embed/>
                  </p:oleObj>
                </mc:Choice>
                <mc:Fallback>
                  <p:oleObj name="CS ChemDraw Drawing" r:id="rId6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88" y="192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36" name="Object 80"/>
            <p:cNvGraphicFramePr>
              <a:graphicFrameLocks noChangeAspect="1"/>
            </p:cNvGraphicFramePr>
            <p:nvPr/>
          </p:nvGraphicFramePr>
          <p:xfrm>
            <a:off x="3648" y="187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86" name="CS ChemDraw Drawing" r:id="rId66" imgW="173355" imgH="272415" progId="ChemDraw.Document.6.0">
                    <p:embed/>
                  </p:oleObj>
                </mc:Choice>
                <mc:Fallback>
                  <p:oleObj name="CS ChemDraw Drawing" r:id="rId66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187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37" name="Object 81"/>
            <p:cNvGraphicFramePr>
              <a:graphicFrameLocks noChangeAspect="1"/>
            </p:cNvGraphicFramePr>
            <p:nvPr/>
          </p:nvGraphicFramePr>
          <p:xfrm>
            <a:off x="4176" y="1488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87" name="CS ChemDraw Drawing" r:id="rId67" imgW="173355" imgH="272415" progId="ChemDraw.Document.6.0">
                    <p:embed/>
                  </p:oleObj>
                </mc:Choice>
                <mc:Fallback>
                  <p:oleObj name="CS ChemDraw Drawing" r:id="rId67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1488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38" name="Object 82"/>
            <p:cNvGraphicFramePr>
              <a:graphicFrameLocks noChangeAspect="1"/>
            </p:cNvGraphicFramePr>
            <p:nvPr/>
          </p:nvGraphicFramePr>
          <p:xfrm>
            <a:off x="3120" y="43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88" name="CS ChemDraw Drawing" r:id="rId68" imgW="173355" imgH="272415" progId="ChemDraw.Document.6.0">
                    <p:embed/>
                  </p:oleObj>
                </mc:Choice>
                <mc:Fallback>
                  <p:oleObj name="CS ChemDraw Drawing" r:id="rId6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43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39" name="Object 83"/>
            <p:cNvGraphicFramePr>
              <a:graphicFrameLocks noChangeAspect="1"/>
            </p:cNvGraphicFramePr>
            <p:nvPr/>
          </p:nvGraphicFramePr>
          <p:xfrm>
            <a:off x="3216" y="139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89" name="CS ChemDraw Drawing" r:id="rId69" imgW="173355" imgH="272415" progId="ChemDraw.Document.6.0">
                    <p:embed/>
                  </p:oleObj>
                </mc:Choice>
                <mc:Fallback>
                  <p:oleObj name="CS ChemDraw Drawing" r:id="rId6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16" y="139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0" name="Object 84"/>
            <p:cNvGraphicFramePr>
              <a:graphicFrameLocks noChangeAspect="1"/>
            </p:cNvGraphicFramePr>
            <p:nvPr/>
          </p:nvGraphicFramePr>
          <p:xfrm>
            <a:off x="3936" y="120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0" name="CS ChemDraw Drawing" r:id="rId70" imgW="173355" imgH="272415" progId="ChemDraw.Document.6.0">
                    <p:embed/>
                  </p:oleObj>
                </mc:Choice>
                <mc:Fallback>
                  <p:oleObj name="CS ChemDraw Drawing" r:id="rId7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120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1" name="Object 85"/>
            <p:cNvGraphicFramePr>
              <a:graphicFrameLocks noChangeAspect="1"/>
            </p:cNvGraphicFramePr>
            <p:nvPr/>
          </p:nvGraphicFramePr>
          <p:xfrm>
            <a:off x="3648" y="1008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1" name="CS ChemDraw Drawing" r:id="rId71" imgW="173355" imgH="272415" progId="ChemDraw.Document.6.0">
                    <p:embed/>
                  </p:oleObj>
                </mc:Choice>
                <mc:Fallback>
                  <p:oleObj name="CS ChemDraw Drawing" r:id="rId7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1008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2" name="Object 86"/>
            <p:cNvGraphicFramePr>
              <a:graphicFrameLocks noChangeAspect="1"/>
            </p:cNvGraphicFramePr>
            <p:nvPr/>
          </p:nvGraphicFramePr>
          <p:xfrm>
            <a:off x="2688" y="96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2" name="CS ChemDraw Drawing" r:id="rId72" imgW="173355" imgH="272415" progId="ChemDraw.Document.6.0">
                    <p:embed/>
                  </p:oleObj>
                </mc:Choice>
                <mc:Fallback>
                  <p:oleObj name="CS ChemDraw Drawing" r:id="rId7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88" y="96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3" name="Object 87"/>
            <p:cNvGraphicFramePr>
              <a:graphicFrameLocks noChangeAspect="1"/>
            </p:cNvGraphicFramePr>
            <p:nvPr/>
          </p:nvGraphicFramePr>
          <p:xfrm>
            <a:off x="4176" y="43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3" name="CS ChemDraw Drawing" r:id="rId73" imgW="173355" imgH="272415" progId="ChemDraw.Document.6.0">
                    <p:embed/>
                  </p:oleObj>
                </mc:Choice>
                <mc:Fallback>
                  <p:oleObj name="CS ChemDraw Drawing" r:id="rId73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43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4" name="Object 88"/>
            <p:cNvGraphicFramePr>
              <a:graphicFrameLocks noChangeAspect="1"/>
            </p:cNvGraphicFramePr>
            <p:nvPr/>
          </p:nvGraphicFramePr>
          <p:xfrm>
            <a:off x="3408" y="67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4" name="CS ChemDraw Drawing" r:id="rId74" imgW="173355" imgH="272415" progId="ChemDraw.Document.6.0">
                    <p:embed/>
                  </p:oleObj>
                </mc:Choice>
                <mc:Fallback>
                  <p:oleObj name="CS ChemDraw Drawing" r:id="rId74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8" y="67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5" name="Object 89"/>
            <p:cNvGraphicFramePr>
              <a:graphicFrameLocks noChangeAspect="1"/>
            </p:cNvGraphicFramePr>
            <p:nvPr/>
          </p:nvGraphicFramePr>
          <p:xfrm>
            <a:off x="3456" y="168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5" name="CS ChemDraw Drawing" r:id="rId75" imgW="173355" imgH="272415" progId="ChemDraw.Document.6.0">
                    <p:embed/>
                  </p:oleObj>
                </mc:Choice>
                <mc:Fallback>
                  <p:oleObj name="CS ChemDraw Drawing" r:id="rId7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6" y="168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6" name="Object 90"/>
            <p:cNvGraphicFramePr>
              <a:graphicFrameLocks noChangeAspect="1"/>
            </p:cNvGraphicFramePr>
            <p:nvPr/>
          </p:nvGraphicFramePr>
          <p:xfrm>
            <a:off x="3792" y="720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6" name="CS ChemDraw Drawing" r:id="rId76" imgW="197739" imgH="197739" progId="ChemDraw.Document.6.0">
                    <p:embed/>
                  </p:oleObj>
                </mc:Choice>
                <mc:Fallback>
                  <p:oleObj name="CS ChemDraw Drawing" r:id="rId7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92" y="720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7" name="Object 91"/>
            <p:cNvGraphicFramePr>
              <a:graphicFrameLocks noChangeAspect="1"/>
            </p:cNvGraphicFramePr>
            <p:nvPr/>
          </p:nvGraphicFramePr>
          <p:xfrm>
            <a:off x="3120" y="187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7" name="CS ChemDraw Drawing" r:id="rId77" imgW="197739" imgH="197739" progId="ChemDraw.Document.6.0">
                    <p:embed/>
                  </p:oleObj>
                </mc:Choice>
                <mc:Fallback>
                  <p:oleObj name="CS ChemDraw Drawing" r:id="rId77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187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8" name="Object 92"/>
            <p:cNvGraphicFramePr>
              <a:graphicFrameLocks noChangeAspect="1"/>
            </p:cNvGraphicFramePr>
            <p:nvPr/>
          </p:nvGraphicFramePr>
          <p:xfrm>
            <a:off x="3840" y="163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8" name="CS ChemDraw Drawing" r:id="rId78" imgW="197739" imgH="197739" progId="ChemDraw.Document.6.0">
                    <p:embed/>
                  </p:oleObj>
                </mc:Choice>
                <mc:Fallback>
                  <p:oleObj name="CS ChemDraw Drawing" r:id="rId78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163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49" name="Object 93"/>
            <p:cNvGraphicFramePr>
              <a:graphicFrameLocks noChangeAspect="1"/>
            </p:cNvGraphicFramePr>
            <p:nvPr/>
          </p:nvGraphicFramePr>
          <p:xfrm>
            <a:off x="4032" y="91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99" name="CS ChemDraw Drawing" r:id="rId79" imgW="197739" imgH="197739" progId="ChemDraw.Document.6.0">
                    <p:embed/>
                  </p:oleObj>
                </mc:Choice>
                <mc:Fallback>
                  <p:oleObj name="CS ChemDraw Drawing" r:id="rId79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32" y="91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50" name="Object 94"/>
            <p:cNvGraphicFramePr>
              <a:graphicFrameLocks noChangeAspect="1"/>
            </p:cNvGraphicFramePr>
            <p:nvPr/>
          </p:nvGraphicFramePr>
          <p:xfrm>
            <a:off x="2784" y="163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0" name="CS ChemDraw Drawing" r:id="rId80" imgW="197739" imgH="197739" progId="ChemDraw.Document.6.0">
                    <p:embed/>
                  </p:oleObj>
                </mc:Choice>
                <mc:Fallback>
                  <p:oleObj name="CS ChemDraw Drawing" r:id="rId80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4" y="163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51" name="Object 95"/>
            <p:cNvGraphicFramePr>
              <a:graphicFrameLocks noChangeAspect="1"/>
            </p:cNvGraphicFramePr>
            <p:nvPr/>
          </p:nvGraphicFramePr>
          <p:xfrm>
            <a:off x="3072" y="91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1" name="CS ChemDraw Drawing" r:id="rId81" imgW="197739" imgH="197739" progId="ChemDraw.Document.6.0">
                    <p:embed/>
                  </p:oleObj>
                </mc:Choice>
                <mc:Fallback>
                  <p:oleObj name="CS ChemDraw Drawing" r:id="rId81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91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52" name="Line 96"/>
            <p:cNvSpPr>
              <a:spLocks noChangeShapeType="1"/>
            </p:cNvSpPr>
            <p:nvPr/>
          </p:nvSpPr>
          <p:spPr bwMode="auto">
            <a:xfrm flipV="1">
              <a:off x="2496" y="2160"/>
              <a:ext cx="144" cy="144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3" name="Line 97"/>
            <p:cNvSpPr>
              <a:spLocks noChangeShapeType="1"/>
            </p:cNvSpPr>
            <p:nvPr/>
          </p:nvSpPr>
          <p:spPr bwMode="auto">
            <a:xfrm flipH="1">
              <a:off x="4464" y="1152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354" name="Group 98"/>
            <p:cNvGrpSpPr>
              <a:grpSpLocks/>
            </p:cNvGrpSpPr>
            <p:nvPr/>
          </p:nvGrpSpPr>
          <p:grpSpPr bwMode="auto">
            <a:xfrm>
              <a:off x="4608" y="1968"/>
              <a:ext cx="384" cy="426"/>
              <a:chOff x="4608" y="1680"/>
              <a:chExt cx="384" cy="426"/>
            </a:xfrm>
          </p:grpSpPr>
          <p:graphicFrame>
            <p:nvGraphicFramePr>
              <p:cNvPr id="11384" name="Object 99"/>
              <p:cNvGraphicFramePr>
                <a:graphicFrameLocks noChangeAspect="1"/>
              </p:cNvGraphicFramePr>
              <p:nvPr/>
            </p:nvGraphicFramePr>
            <p:xfrm>
              <a:off x="4608" y="1680"/>
              <a:ext cx="384" cy="38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902" name="CS ChemDraw Drawing" r:id="rId82" imgW="406527" imgH="405003" progId="ChemDraw.Document.6.0">
                      <p:embed/>
                    </p:oleObj>
                  </mc:Choice>
                  <mc:Fallback>
                    <p:oleObj name="CS ChemDraw Drawing" r:id="rId82" imgW="406527" imgH="405003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08" y="1680"/>
                            <a:ext cx="384" cy="38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385" name="Text Box 100"/>
              <p:cNvSpPr txBox="1">
                <a:spLocks noChangeArrowheads="1"/>
              </p:cNvSpPr>
              <p:nvPr/>
            </p:nvSpPr>
            <p:spPr bwMode="auto">
              <a:xfrm>
                <a:off x="4704" y="1727"/>
                <a:ext cx="288" cy="3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>
                    <a:solidFill>
                      <a:srgbClr val="FF0000"/>
                    </a:solidFill>
                  </a:rPr>
                  <a:t>+</a:t>
                </a:r>
              </a:p>
            </p:txBody>
          </p:sp>
        </p:grpSp>
        <p:sp>
          <p:nvSpPr>
            <p:cNvPr id="11355" name="Text Box 101"/>
            <p:cNvSpPr txBox="1">
              <a:spLocks noChangeArrowheads="1"/>
            </p:cNvSpPr>
            <p:nvPr/>
          </p:nvSpPr>
          <p:spPr bwMode="auto">
            <a:xfrm>
              <a:off x="4752" y="1680"/>
              <a:ext cx="864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en-US" sz="2000" b="1" u="sng"/>
            </a:p>
          </p:txBody>
        </p:sp>
        <p:graphicFrame>
          <p:nvGraphicFramePr>
            <p:cNvPr id="11356" name="Object 102"/>
            <p:cNvGraphicFramePr>
              <a:graphicFrameLocks noChangeAspect="1"/>
            </p:cNvGraphicFramePr>
            <p:nvPr/>
          </p:nvGraphicFramePr>
          <p:xfrm>
            <a:off x="3936" y="1728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3" name="CS ChemDraw Drawing" r:id="rId84" imgW="197739" imgH="197739" progId="ChemDraw.Document.6.0">
                    <p:embed/>
                  </p:oleObj>
                </mc:Choice>
                <mc:Fallback>
                  <p:oleObj name="CS ChemDraw Drawing" r:id="rId84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1728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57" name="Object 103"/>
            <p:cNvGraphicFramePr>
              <a:graphicFrameLocks noChangeAspect="1"/>
            </p:cNvGraphicFramePr>
            <p:nvPr/>
          </p:nvGraphicFramePr>
          <p:xfrm>
            <a:off x="3552" y="139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4" name="CS ChemDraw Drawing" r:id="rId85" imgW="197739" imgH="197739" progId="ChemDraw.Document.6.0">
                    <p:embed/>
                  </p:oleObj>
                </mc:Choice>
                <mc:Fallback>
                  <p:oleObj name="CS ChemDraw Drawing" r:id="rId85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139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58" name="Object 104"/>
            <p:cNvGraphicFramePr>
              <a:graphicFrameLocks noChangeAspect="1"/>
            </p:cNvGraphicFramePr>
            <p:nvPr/>
          </p:nvGraphicFramePr>
          <p:xfrm>
            <a:off x="3936" y="624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5" name="CS ChemDraw Drawing" r:id="rId86" imgW="197739" imgH="197739" progId="ChemDraw.Document.6.0">
                    <p:embed/>
                  </p:oleObj>
                </mc:Choice>
                <mc:Fallback>
                  <p:oleObj name="CS ChemDraw Drawing" r:id="rId8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624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59" name="Object 105"/>
            <p:cNvGraphicFramePr>
              <a:graphicFrameLocks noChangeAspect="1"/>
            </p:cNvGraphicFramePr>
            <p:nvPr/>
          </p:nvGraphicFramePr>
          <p:xfrm>
            <a:off x="3312" y="1248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6" name="CS ChemDraw Drawing" r:id="rId87" imgW="197739" imgH="197739" progId="ChemDraw.Document.6.0">
                    <p:embed/>
                  </p:oleObj>
                </mc:Choice>
                <mc:Fallback>
                  <p:oleObj name="CS ChemDraw Drawing" r:id="rId87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2" y="1248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0" name="Object 106"/>
            <p:cNvGraphicFramePr>
              <a:graphicFrameLocks noChangeAspect="1"/>
            </p:cNvGraphicFramePr>
            <p:nvPr/>
          </p:nvGraphicFramePr>
          <p:xfrm>
            <a:off x="2688" y="192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7" name="CS ChemDraw Drawing" r:id="rId88" imgW="173355" imgH="272415" progId="ChemDraw.Document.6.0">
                    <p:embed/>
                  </p:oleObj>
                </mc:Choice>
                <mc:Fallback>
                  <p:oleObj name="CS ChemDraw Drawing" r:id="rId8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88" y="192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1" name="Object 107"/>
            <p:cNvGraphicFramePr>
              <a:graphicFrameLocks noChangeAspect="1"/>
            </p:cNvGraphicFramePr>
            <p:nvPr/>
          </p:nvGraphicFramePr>
          <p:xfrm>
            <a:off x="3648" y="187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8" name="CS ChemDraw Drawing" r:id="rId89" imgW="173355" imgH="272415" progId="ChemDraw.Document.6.0">
                    <p:embed/>
                  </p:oleObj>
                </mc:Choice>
                <mc:Fallback>
                  <p:oleObj name="CS ChemDraw Drawing" r:id="rId8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187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2" name="Object 108"/>
            <p:cNvGraphicFramePr>
              <a:graphicFrameLocks noChangeAspect="1"/>
            </p:cNvGraphicFramePr>
            <p:nvPr/>
          </p:nvGraphicFramePr>
          <p:xfrm>
            <a:off x="4176" y="1488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9" name="CS ChemDraw Drawing" r:id="rId90" imgW="173355" imgH="272415" progId="ChemDraw.Document.6.0">
                    <p:embed/>
                  </p:oleObj>
                </mc:Choice>
                <mc:Fallback>
                  <p:oleObj name="CS ChemDraw Drawing" r:id="rId9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1488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3" name="Object 109"/>
            <p:cNvGraphicFramePr>
              <a:graphicFrameLocks noChangeAspect="1"/>
            </p:cNvGraphicFramePr>
            <p:nvPr/>
          </p:nvGraphicFramePr>
          <p:xfrm>
            <a:off x="3120" y="43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0" name="CS ChemDraw Drawing" r:id="rId91" imgW="173355" imgH="272415" progId="ChemDraw.Document.6.0">
                    <p:embed/>
                  </p:oleObj>
                </mc:Choice>
                <mc:Fallback>
                  <p:oleObj name="CS ChemDraw Drawing" r:id="rId9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43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4" name="Object 110"/>
            <p:cNvGraphicFramePr>
              <a:graphicFrameLocks noChangeAspect="1"/>
            </p:cNvGraphicFramePr>
            <p:nvPr/>
          </p:nvGraphicFramePr>
          <p:xfrm>
            <a:off x="3216" y="139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1" name="CS ChemDraw Drawing" r:id="rId92" imgW="173355" imgH="272415" progId="ChemDraw.Document.6.0">
                    <p:embed/>
                  </p:oleObj>
                </mc:Choice>
                <mc:Fallback>
                  <p:oleObj name="CS ChemDraw Drawing" r:id="rId9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16" y="139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5" name="Object 111"/>
            <p:cNvGraphicFramePr>
              <a:graphicFrameLocks noChangeAspect="1"/>
            </p:cNvGraphicFramePr>
            <p:nvPr/>
          </p:nvGraphicFramePr>
          <p:xfrm>
            <a:off x="3648" y="1008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2" name="CS ChemDraw Drawing" r:id="rId93" imgW="173355" imgH="272415" progId="ChemDraw.Document.6.0">
                    <p:embed/>
                  </p:oleObj>
                </mc:Choice>
                <mc:Fallback>
                  <p:oleObj name="CS ChemDraw Drawing" r:id="rId93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8" y="1008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6" name="Object 112"/>
            <p:cNvGraphicFramePr>
              <a:graphicFrameLocks noChangeAspect="1"/>
            </p:cNvGraphicFramePr>
            <p:nvPr/>
          </p:nvGraphicFramePr>
          <p:xfrm>
            <a:off x="2688" y="96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3" name="CS ChemDraw Drawing" r:id="rId94" imgW="173355" imgH="272415" progId="ChemDraw.Document.6.0">
                    <p:embed/>
                  </p:oleObj>
                </mc:Choice>
                <mc:Fallback>
                  <p:oleObj name="CS ChemDraw Drawing" r:id="rId94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88" y="96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7" name="Object 113"/>
            <p:cNvGraphicFramePr>
              <a:graphicFrameLocks noChangeAspect="1"/>
            </p:cNvGraphicFramePr>
            <p:nvPr/>
          </p:nvGraphicFramePr>
          <p:xfrm>
            <a:off x="4176" y="43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4" name="CS ChemDraw Drawing" r:id="rId95" imgW="173355" imgH="272415" progId="ChemDraw.Document.6.0">
                    <p:embed/>
                  </p:oleObj>
                </mc:Choice>
                <mc:Fallback>
                  <p:oleObj name="CS ChemDraw Drawing" r:id="rId9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43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8" name="Object 114"/>
            <p:cNvGraphicFramePr>
              <a:graphicFrameLocks noChangeAspect="1"/>
            </p:cNvGraphicFramePr>
            <p:nvPr/>
          </p:nvGraphicFramePr>
          <p:xfrm>
            <a:off x="3408" y="67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5" name="CS ChemDraw Drawing" r:id="rId96" imgW="173355" imgH="272415" progId="ChemDraw.Document.6.0">
                    <p:embed/>
                  </p:oleObj>
                </mc:Choice>
                <mc:Fallback>
                  <p:oleObj name="CS ChemDraw Drawing" r:id="rId96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8" y="67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69" name="Object 115"/>
            <p:cNvGraphicFramePr>
              <a:graphicFrameLocks noChangeAspect="1"/>
            </p:cNvGraphicFramePr>
            <p:nvPr/>
          </p:nvGraphicFramePr>
          <p:xfrm>
            <a:off x="3456" y="168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6" name="CS ChemDraw Drawing" r:id="rId97" imgW="173355" imgH="272415" progId="ChemDraw.Document.6.0">
                    <p:embed/>
                  </p:oleObj>
                </mc:Choice>
                <mc:Fallback>
                  <p:oleObj name="CS ChemDraw Drawing" r:id="rId97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6" y="168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70" name="Object 116"/>
            <p:cNvGraphicFramePr>
              <a:graphicFrameLocks noChangeAspect="1"/>
            </p:cNvGraphicFramePr>
            <p:nvPr/>
          </p:nvGraphicFramePr>
          <p:xfrm>
            <a:off x="3792" y="720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7" name="CS ChemDraw Drawing" r:id="rId98" imgW="197739" imgH="197739" progId="ChemDraw.Document.6.0">
                    <p:embed/>
                  </p:oleObj>
                </mc:Choice>
                <mc:Fallback>
                  <p:oleObj name="CS ChemDraw Drawing" r:id="rId98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92" y="720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71" name="Object 117"/>
            <p:cNvGraphicFramePr>
              <a:graphicFrameLocks noChangeAspect="1"/>
            </p:cNvGraphicFramePr>
            <p:nvPr/>
          </p:nvGraphicFramePr>
          <p:xfrm>
            <a:off x="3120" y="187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8" name="CS ChemDraw Drawing" r:id="rId99" imgW="197739" imgH="197739" progId="ChemDraw.Document.6.0">
                    <p:embed/>
                  </p:oleObj>
                </mc:Choice>
                <mc:Fallback>
                  <p:oleObj name="CS ChemDraw Drawing" r:id="rId99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187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72" name="Object 118"/>
            <p:cNvGraphicFramePr>
              <a:graphicFrameLocks noChangeAspect="1"/>
            </p:cNvGraphicFramePr>
            <p:nvPr/>
          </p:nvGraphicFramePr>
          <p:xfrm>
            <a:off x="3840" y="163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19" name="CS ChemDraw Drawing" r:id="rId100" imgW="197739" imgH="197739" progId="ChemDraw.Document.6.0">
                    <p:embed/>
                  </p:oleObj>
                </mc:Choice>
                <mc:Fallback>
                  <p:oleObj name="CS ChemDraw Drawing" r:id="rId100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163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73" name="Object 119"/>
            <p:cNvGraphicFramePr>
              <a:graphicFrameLocks noChangeAspect="1"/>
            </p:cNvGraphicFramePr>
            <p:nvPr/>
          </p:nvGraphicFramePr>
          <p:xfrm>
            <a:off x="4032" y="91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0" name="CS ChemDraw Drawing" r:id="rId101" imgW="197739" imgH="197739" progId="ChemDraw.Document.6.0">
                    <p:embed/>
                  </p:oleObj>
                </mc:Choice>
                <mc:Fallback>
                  <p:oleObj name="CS ChemDraw Drawing" r:id="rId101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32" y="91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74" name="Object 120"/>
            <p:cNvGraphicFramePr>
              <a:graphicFrameLocks noChangeAspect="1"/>
            </p:cNvGraphicFramePr>
            <p:nvPr/>
          </p:nvGraphicFramePr>
          <p:xfrm>
            <a:off x="2784" y="163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1" name="CS ChemDraw Drawing" r:id="rId102" imgW="197739" imgH="197739" progId="ChemDraw.Document.6.0">
                    <p:embed/>
                  </p:oleObj>
                </mc:Choice>
                <mc:Fallback>
                  <p:oleObj name="CS ChemDraw Drawing" r:id="rId102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84" y="163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75" name="Object 121"/>
            <p:cNvGraphicFramePr>
              <a:graphicFrameLocks noChangeAspect="1"/>
            </p:cNvGraphicFramePr>
            <p:nvPr/>
          </p:nvGraphicFramePr>
          <p:xfrm>
            <a:off x="3072" y="91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2" name="CS ChemDraw Drawing" r:id="rId103" imgW="197739" imgH="197739" progId="ChemDraw.Document.6.0">
                    <p:embed/>
                  </p:oleObj>
                </mc:Choice>
                <mc:Fallback>
                  <p:oleObj name="CS ChemDraw Drawing" r:id="rId103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91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76" name="Line 122"/>
            <p:cNvSpPr>
              <a:spLocks noChangeShapeType="1"/>
            </p:cNvSpPr>
            <p:nvPr/>
          </p:nvSpPr>
          <p:spPr bwMode="auto">
            <a:xfrm flipV="1">
              <a:off x="2496" y="2160"/>
              <a:ext cx="144" cy="144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7" name="Line 123"/>
            <p:cNvSpPr>
              <a:spLocks noChangeShapeType="1"/>
            </p:cNvSpPr>
            <p:nvPr/>
          </p:nvSpPr>
          <p:spPr bwMode="auto">
            <a:xfrm flipH="1">
              <a:off x="4464" y="1152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378" name="Group 124"/>
            <p:cNvGrpSpPr>
              <a:grpSpLocks/>
            </p:cNvGrpSpPr>
            <p:nvPr/>
          </p:nvGrpSpPr>
          <p:grpSpPr bwMode="auto">
            <a:xfrm>
              <a:off x="4608" y="1968"/>
              <a:ext cx="384" cy="426"/>
              <a:chOff x="4608" y="1680"/>
              <a:chExt cx="384" cy="426"/>
            </a:xfrm>
          </p:grpSpPr>
          <p:graphicFrame>
            <p:nvGraphicFramePr>
              <p:cNvPr id="11382" name="Object 125"/>
              <p:cNvGraphicFramePr>
                <a:graphicFrameLocks noChangeAspect="1"/>
              </p:cNvGraphicFramePr>
              <p:nvPr/>
            </p:nvGraphicFramePr>
            <p:xfrm>
              <a:off x="4608" y="1680"/>
              <a:ext cx="384" cy="38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923" name="CS ChemDraw Drawing" r:id="rId104" imgW="406527" imgH="405003" progId="ChemDraw.Document.6.0">
                      <p:embed/>
                    </p:oleObj>
                  </mc:Choice>
                  <mc:Fallback>
                    <p:oleObj name="CS ChemDraw Drawing" r:id="rId104" imgW="406527" imgH="405003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608" y="1680"/>
                            <a:ext cx="384" cy="38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383" name="Text Box 126"/>
              <p:cNvSpPr txBox="1">
                <a:spLocks noChangeArrowheads="1"/>
              </p:cNvSpPr>
              <p:nvPr/>
            </p:nvSpPr>
            <p:spPr bwMode="auto">
              <a:xfrm>
                <a:off x="4704" y="1727"/>
                <a:ext cx="288" cy="3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en-US" sz="280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1379" name="Text Box 127"/>
            <p:cNvSpPr txBox="1">
              <a:spLocks noChangeArrowheads="1"/>
            </p:cNvSpPr>
            <p:nvPr/>
          </p:nvSpPr>
          <p:spPr bwMode="auto">
            <a:xfrm>
              <a:off x="4752" y="1680"/>
              <a:ext cx="864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en-US" sz="2000" b="1" u="sng">
                <a:latin typeface="Times New Roman" pitchFamily="18" charset="0"/>
              </a:endParaRPr>
            </a:p>
          </p:txBody>
        </p:sp>
        <p:graphicFrame>
          <p:nvGraphicFramePr>
            <p:cNvPr id="11380" name="Object 128"/>
            <p:cNvGraphicFramePr>
              <a:graphicFrameLocks noChangeAspect="1"/>
            </p:cNvGraphicFramePr>
            <p:nvPr/>
          </p:nvGraphicFramePr>
          <p:xfrm>
            <a:off x="3936" y="1728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4" name="CS ChemDraw Drawing" r:id="rId105" imgW="197739" imgH="197739" progId="ChemDraw.Document.6.0">
                    <p:embed/>
                  </p:oleObj>
                </mc:Choice>
                <mc:Fallback>
                  <p:oleObj name="CS ChemDraw Drawing" r:id="rId105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1728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81" name="Object 129"/>
            <p:cNvGraphicFramePr>
              <a:graphicFrameLocks noChangeAspect="1"/>
            </p:cNvGraphicFramePr>
            <p:nvPr/>
          </p:nvGraphicFramePr>
          <p:xfrm>
            <a:off x="3936" y="624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5" name="CS ChemDraw Drawing" r:id="rId106" imgW="197739" imgH="197739" progId="ChemDraw.Document.6.0">
                    <p:embed/>
                  </p:oleObj>
                </mc:Choice>
                <mc:Fallback>
                  <p:oleObj name="CS ChemDraw Drawing" r:id="rId10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624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279" name="Group 130"/>
          <p:cNvGrpSpPr>
            <a:grpSpLocks noChangeAspect="1"/>
          </p:cNvGrpSpPr>
          <p:nvPr/>
        </p:nvGrpSpPr>
        <p:grpSpPr bwMode="auto">
          <a:xfrm>
            <a:off x="7467600" y="3962400"/>
            <a:ext cx="228600" cy="228600"/>
            <a:chOff x="4704" y="2544"/>
            <a:chExt cx="125" cy="125"/>
          </a:xfrm>
        </p:grpSpPr>
        <p:sp>
          <p:nvSpPr>
            <p:cNvPr id="11329" name="AutoShape 131"/>
            <p:cNvSpPr>
              <a:spLocks noChangeAspect="1" noChangeArrowheads="1" noTextEdit="1"/>
            </p:cNvSpPr>
            <p:nvPr/>
          </p:nvSpPr>
          <p:spPr bwMode="auto">
            <a:xfrm>
              <a:off x="4704" y="2544"/>
              <a:ext cx="125" cy="12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66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30" name="Oval 132"/>
            <p:cNvSpPr>
              <a:spLocks noChangeArrowheads="1"/>
            </p:cNvSpPr>
            <p:nvPr/>
          </p:nvSpPr>
          <p:spPr bwMode="auto">
            <a:xfrm>
              <a:off x="4724" y="2564"/>
              <a:ext cx="92" cy="92"/>
            </a:xfrm>
            <a:prstGeom prst="ellipse">
              <a:avLst/>
            </a:prstGeom>
            <a:solidFill>
              <a:srgbClr val="FF0000"/>
            </a:solidFill>
            <a:ln w="7938">
              <a:solidFill>
                <a:srgbClr val="66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31" name="Line 133"/>
            <p:cNvSpPr>
              <a:spLocks noChangeShapeType="1"/>
            </p:cNvSpPr>
            <p:nvPr/>
          </p:nvSpPr>
          <p:spPr bwMode="auto">
            <a:xfrm>
              <a:off x="4746" y="2609"/>
              <a:ext cx="46" cy="1"/>
            </a:xfrm>
            <a:prstGeom prst="line">
              <a:avLst/>
            </a:prstGeom>
            <a:noFill/>
            <a:ln w="3175">
              <a:solidFill>
                <a:srgbClr val="66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32" name="Rectangle 134"/>
            <p:cNvSpPr>
              <a:spLocks noChangeArrowheads="1"/>
            </p:cNvSpPr>
            <p:nvPr/>
          </p:nvSpPr>
          <p:spPr bwMode="auto">
            <a:xfrm>
              <a:off x="4745" y="2607"/>
              <a:ext cx="49" cy="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66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80" name="Group 135"/>
          <p:cNvGrpSpPr>
            <a:grpSpLocks/>
          </p:cNvGrpSpPr>
          <p:nvPr/>
        </p:nvGrpSpPr>
        <p:grpSpPr bwMode="auto">
          <a:xfrm>
            <a:off x="4419600" y="4267200"/>
            <a:ext cx="2819400" cy="2438400"/>
            <a:chOff x="2448" y="2304"/>
            <a:chExt cx="2357" cy="2016"/>
          </a:xfrm>
        </p:grpSpPr>
        <p:graphicFrame>
          <p:nvGraphicFramePr>
            <p:cNvPr id="11292" name="Object 136"/>
            <p:cNvGraphicFramePr>
              <a:graphicFrameLocks noChangeAspect="1"/>
            </p:cNvGraphicFramePr>
            <p:nvPr/>
          </p:nvGraphicFramePr>
          <p:xfrm>
            <a:off x="2628" y="2476"/>
            <a:ext cx="1861" cy="16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6" name="CS ChemDraw Drawing" r:id="rId107" imgW="1573911" imgH="1433703" progId="ChemDraw.Document.6.0">
                    <p:embed/>
                  </p:oleObj>
                </mc:Choice>
                <mc:Fallback>
                  <p:oleObj name="CS ChemDraw Drawing" r:id="rId107" imgW="1573911" imgH="1433703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28" y="2476"/>
                          <a:ext cx="1861" cy="16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3" name="Object 137"/>
            <p:cNvGraphicFramePr>
              <a:graphicFrameLocks noChangeAspect="1"/>
            </p:cNvGraphicFramePr>
            <p:nvPr/>
          </p:nvGraphicFramePr>
          <p:xfrm>
            <a:off x="2448" y="3766"/>
            <a:ext cx="490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7" name="CS ChemDraw Drawing" r:id="rId109" imgW="414147" imgH="414147" progId="ChemDraw.Document.6.0">
                    <p:embed/>
                  </p:oleObj>
                </mc:Choice>
                <mc:Fallback>
                  <p:oleObj name="CS ChemDraw Drawing" r:id="rId109" imgW="414147" imgH="41414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48" y="3766"/>
                          <a:ext cx="490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4" name="Object 138"/>
            <p:cNvGraphicFramePr>
              <a:graphicFrameLocks noChangeAspect="1"/>
            </p:cNvGraphicFramePr>
            <p:nvPr/>
          </p:nvGraphicFramePr>
          <p:xfrm>
            <a:off x="3529" y="3852"/>
            <a:ext cx="490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8" name="CS ChemDraw Drawing" r:id="rId110" imgW="414147" imgH="414147" progId="ChemDraw.Document.6.0">
                    <p:embed/>
                  </p:oleObj>
                </mc:Choice>
                <mc:Fallback>
                  <p:oleObj name="CS ChemDraw Drawing" r:id="rId110" imgW="414147" imgH="41414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29" y="3852"/>
                          <a:ext cx="490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5" name="Object 139"/>
            <p:cNvGraphicFramePr>
              <a:graphicFrameLocks noChangeAspect="1"/>
            </p:cNvGraphicFramePr>
            <p:nvPr/>
          </p:nvGraphicFramePr>
          <p:xfrm>
            <a:off x="2448" y="2820"/>
            <a:ext cx="490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29" name="CS ChemDraw Drawing" r:id="rId111" imgW="414147" imgH="414147" progId="ChemDraw.Document.6.0">
                    <p:embed/>
                  </p:oleObj>
                </mc:Choice>
                <mc:Fallback>
                  <p:oleObj name="CS ChemDraw Drawing" r:id="rId111" imgW="414147" imgH="41414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48" y="2820"/>
                          <a:ext cx="490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6" name="Object 140"/>
            <p:cNvGraphicFramePr>
              <a:graphicFrameLocks noChangeAspect="1"/>
            </p:cNvGraphicFramePr>
            <p:nvPr/>
          </p:nvGraphicFramePr>
          <p:xfrm>
            <a:off x="2989" y="2304"/>
            <a:ext cx="490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0" name="CS ChemDraw Drawing" r:id="rId112" imgW="414147" imgH="414147" progId="ChemDraw.Document.6.0">
                    <p:embed/>
                  </p:oleObj>
                </mc:Choice>
                <mc:Fallback>
                  <p:oleObj name="CS ChemDraw Drawing" r:id="rId112" imgW="414147" imgH="41414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9" y="2304"/>
                          <a:ext cx="490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7" name="Object 141"/>
            <p:cNvGraphicFramePr>
              <a:graphicFrameLocks noChangeAspect="1"/>
            </p:cNvGraphicFramePr>
            <p:nvPr/>
          </p:nvGraphicFramePr>
          <p:xfrm>
            <a:off x="3529" y="2820"/>
            <a:ext cx="490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1" name="CS ChemDraw Drawing" r:id="rId113" imgW="414147" imgH="414147" progId="ChemDraw.Document.6.0">
                    <p:embed/>
                  </p:oleObj>
                </mc:Choice>
                <mc:Fallback>
                  <p:oleObj name="CS ChemDraw Drawing" r:id="rId113" imgW="414147" imgH="41414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29" y="2820"/>
                          <a:ext cx="490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8" name="Object 142"/>
            <p:cNvGraphicFramePr>
              <a:graphicFrameLocks noChangeAspect="1"/>
            </p:cNvGraphicFramePr>
            <p:nvPr/>
          </p:nvGraphicFramePr>
          <p:xfrm>
            <a:off x="4070" y="2304"/>
            <a:ext cx="490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2" name="CS ChemDraw Drawing" r:id="rId114" imgW="414147" imgH="414147" progId="ChemDraw.Document.6.0">
                    <p:embed/>
                  </p:oleObj>
                </mc:Choice>
                <mc:Fallback>
                  <p:oleObj name="CS ChemDraw Drawing" r:id="rId114" imgW="414147" imgH="414147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70" y="2304"/>
                          <a:ext cx="490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299" name="Object 143"/>
            <p:cNvGraphicFramePr>
              <a:graphicFrameLocks noChangeAspect="1"/>
            </p:cNvGraphicFramePr>
            <p:nvPr/>
          </p:nvGraphicFramePr>
          <p:xfrm>
            <a:off x="2592" y="384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3" name="CS ChemDraw Drawing" r:id="rId115" imgW="173355" imgH="272415" progId="ChemDraw.Document.6.0">
                    <p:embed/>
                  </p:oleObj>
                </mc:Choice>
                <mc:Fallback>
                  <p:oleObj name="CS ChemDraw Drawing" r:id="rId11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384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0" name="Object 144"/>
            <p:cNvGraphicFramePr>
              <a:graphicFrameLocks noChangeAspect="1"/>
            </p:cNvGraphicFramePr>
            <p:nvPr/>
          </p:nvGraphicFramePr>
          <p:xfrm>
            <a:off x="3072" y="3408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4" name="CS ChemDraw Drawing" r:id="rId116" imgW="173355" imgH="272415" progId="ChemDraw.Document.6.0">
                    <p:embed/>
                  </p:oleObj>
                </mc:Choice>
                <mc:Fallback>
                  <p:oleObj name="CS ChemDraw Drawing" r:id="rId116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3408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1" name="Object 145"/>
            <p:cNvGraphicFramePr>
              <a:graphicFrameLocks noChangeAspect="1"/>
            </p:cNvGraphicFramePr>
            <p:nvPr/>
          </p:nvGraphicFramePr>
          <p:xfrm>
            <a:off x="4176" y="3456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5" name="CS ChemDraw Drawing" r:id="rId117" imgW="173355" imgH="272415" progId="ChemDraw.Document.6.0">
                    <p:embed/>
                  </p:oleObj>
                </mc:Choice>
                <mc:Fallback>
                  <p:oleObj name="CS ChemDraw Drawing" r:id="rId117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3456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2" name="Object 146"/>
            <p:cNvGraphicFramePr>
              <a:graphicFrameLocks noChangeAspect="1"/>
            </p:cNvGraphicFramePr>
            <p:nvPr/>
          </p:nvGraphicFramePr>
          <p:xfrm>
            <a:off x="3696" y="288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6" name="CS ChemDraw Drawing" r:id="rId118" imgW="173355" imgH="272415" progId="ChemDraw.Document.6.0">
                    <p:embed/>
                  </p:oleObj>
                </mc:Choice>
                <mc:Fallback>
                  <p:oleObj name="CS ChemDraw Drawing" r:id="rId118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6" y="288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3" name="Object 147"/>
            <p:cNvGraphicFramePr>
              <a:graphicFrameLocks noChangeAspect="1"/>
            </p:cNvGraphicFramePr>
            <p:nvPr/>
          </p:nvGraphicFramePr>
          <p:xfrm>
            <a:off x="2592" y="288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7" name="CS ChemDraw Drawing" r:id="rId119" imgW="173355" imgH="272415" progId="ChemDraw.Document.6.0">
                    <p:embed/>
                  </p:oleObj>
                </mc:Choice>
                <mc:Fallback>
                  <p:oleObj name="CS ChemDraw Drawing" r:id="rId11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288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4" name="Object 148"/>
            <p:cNvGraphicFramePr>
              <a:graphicFrameLocks noChangeAspect="1"/>
            </p:cNvGraphicFramePr>
            <p:nvPr/>
          </p:nvGraphicFramePr>
          <p:xfrm>
            <a:off x="3120" y="235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8" name="CS ChemDraw Drawing" r:id="rId120" imgW="173355" imgH="272415" progId="ChemDraw.Document.6.0">
                    <p:embed/>
                  </p:oleObj>
                </mc:Choice>
                <mc:Fallback>
                  <p:oleObj name="CS ChemDraw Drawing" r:id="rId12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235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5" name="Object 149"/>
            <p:cNvGraphicFramePr>
              <a:graphicFrameLocks noChangeAspect="1"/>
            </p:cNvGraphicFramePr>
            <p:nvPr/>
          </p:nvGraphicFramePr>
          <p:xfrm>
            <a:off x="4224" y="240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39" name="CS ChemDraw Drawing" r:id="rId121" imgW="173355" imgH="272415" progId="ChemDraw.Document.6.0">
                    <p:embed/>
                  </p:oleObj>
                </mc:Choice>
                <mc:Fallback>
                  <p:oleObj name="CS ChemDraw Drawing" r:id="rId12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24" y="240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6" name="Object 150"/>
            <p:cNvGraphicFramePr>
              <a:graphicFrameLocks noChangeAspect="1"/>
            </p:cNvGraphicFramePr>
            <p:nvPr/>
          </p:nvGraphicFramePr>
          <p:xfrm>
            <a:off x="3696" y="3936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0" name="CS ChemDraw Drawing" r:id="rId122" imgW="173355" imgH="272415" progId="ChemDraw.Document.6.0">
                    <p:embed/>
                  </p:oleObj>
                </mc:Choice>
                <mc:Fallback>
                  <p:oleObj name="CS ChemDraw Drawing" r:id="rId12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6" y="3936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7" name="Object 151"/>
            <p:cNvGraphicFramePr>
              <a:graphicFrameLocks noChangeAspect="1"/>
            </p:cNvGraphicFramePr>
            <p:nvPr/>
          </p:nvGraphicFramePr>
          <p:xfrm>
            <a:off x="3840" y="3600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1" name="CS ChemDraw Drawing" r:id="rId123" imgW="197739" imgH="197739" progId="ChemDraw.Document.6.0">
                    <p:embed/>
                  </p:oleObj>
                </mc:Choice>
                <mc:Fallback>
                  <p:oleObj name="CS ChemDraw Drawing" r:id="rId123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3600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8" name="Object 152"/>
            <p:cNvGraphicFramePr>
              <a:graphicFrameLocks noChangeAspect="1"/>
            </p:cNvGraphicFramePr>
            <p:nvPr/>
          </p:nvGraphicFramePr>
          <p:xfrm>
            <a:off x="3840" y="259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2" name="CS ChemDraw Drawing" r:id="rId124" imgW="197739" imgH="197739" progId="ChemDraw.Document.6.0">
                    <p:embed/>
                  </p:oleObj>
                </mc:Choice>
                <mc:Fallback>
                  <p:oleObj name="CS ChemDraw Drawing" r:id="rId124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259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09" name="Object 153"/>
            <p:cNvGraphicFramePr>
              <a:graphicFrameLocks noChangeAspect="1"/>
            </p:cNvGraphicFramePr>
            <p:nvPr/>
          </p:nvGraphicFramePr>
          <p:xfrm>
            <a:off x="2880" y="3168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3" name="CS ChemDraw Drawing" r:id="rId125" imgW="197739" imgH="197739" progId="ChemDraw.Document.6.0">
                    <p:embed/>
                  </p:oleObj>
                </mc:Choice>
                <mc:Fallback>
                  <p:oleObj name="CS ChemDraw Drawing" r:id="rId125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0" y="3168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0" name="Object 154"/>
            <p:cNvGraphicFramePr>
              <a:graphicFrameLocks noChangeAspect="1"/>
            </p:cNvGraphicFramePr>
            <p:nvPr/>
          </p:nvGraphicFramePr>
          <p:xfrm>
            <a:off x="3360" y="3696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4" name="CS ChemDraw Drawing" r:id="rId126" imgW="197739" imgH="197739" progId="ChemDraw.Document.6.0">
                    <p:embed/>
                  </p:oleObj>
                </mc:Choice>
                <mc:Fallback>
                  <p:oleObj name="CS ChemDraw Drawing" r:id="rId12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3696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1" name="Object 155"/>
            <p:cNvGraphicFramePr>
              <a:graphicFrameLocks noChangeAspect="1"/>
            </p:cNvGraphicFramePr>
            <p:nvPr/>
          </p:nvGraphicFramePr>
          <p:xfrm>
            <a:off x="3984" y="3216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5" name="CS ChemDraw Drawing" r:id="rId127" imgW="197739" imgH="197739" progId="ChemDraw.Document.6.0">
                    <p:embed/>
                  </p:oleObj>
                </mc:Choice>
                <mc:Fallback>
                  <p:oleObj name="CS ChemDraw Drawing" r:id="rId127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84" y="3216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2" name="Object 156"/>
            <p:cNvGraphicFramePr>
              <a:graphicFrameLocks noChangeAspect="1"/>
            </p:cNvGraphicFramePr>
            <p:nvPr/>
          </p:nvGraphicFramePr>
          <p:xfrm>
            <a:off x="3456" y="2640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6" name="CS ChemDraw Drawing" r:id="rId128" imgW="197739" imgH="197739" progId="ChemDraw.Document.6.0">
                    <p:embed/>
                  </p:oleObj>
                </mc:Choice>
                <mc:Fallback>
                  <p:oleObj name="CS ChemDraw Drawing" r:id="rId128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6" y="2640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13" name="Line 157"/>
            <p:cNvSpPr>
              <a:spLocks noChangeShapeType="1"/>
            </p:cNvSpPr>
            <p:nvPr/>
          </p:nvSpPr>
          <p:spPr bwMode="auto">
            <a:xfrm>
              <a:off x="2496" y="2592"/>
              <a:ext cx="144" cy="288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14" name="Line 158"/>
            <p:cNvSpPr>
              <a:spLocks noChangeShapeType="1"/>
            </p:cNvSpPr>
            <p:nvPr/>
          </p:nvSpPr>
          <p:spPr bwMode="auto">
            <a:xfrm>
              <a:off x="4752" y="2571"/>
              <a:ext cx="53" cy="1"/>
            </a:xfrm>
            <a:prstGeom prst="line">
              <a:avLst/>
            </a:prstGeom>
            <a:noFill/>
            <a:ln w="3175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aphicFrame>
          <p:nvGraphicFramePr>
            <p:cNvPr id="11315" name="Object 159"/>
            <p:cNvGraphicFramePr>
              <a:graphicFrameLocks noChangeAspect="1"/>
            </p:cNvGraphicFramePr>
            <p:nvPr/>
          </p:nvGraphicFramePr>
          <p:xfrm>
            <a:off x="2592" y="384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7" name="CS ChemDraw Drawing" r:id="rId129" imgW="173355" imgH="272415" progId="ChemDraw.Document.6.0">
                    <p:embed/>
                  </p:oleObj>
                </mc:Choice>
                <mc:Fallback>
                  <p:oleObj name="CS ChemDraw Drawing" r:id="rId129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384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6" name="Object 160"/>
            <p:cNvGraphicFramePr>
              <a:graphicFrameLocks noChangeAspect="1"/>
            </p:cNvGraphicFramePr>
            <p:nvPr/>
          </p:nvGraphicFramePr>
          <p:xfrm>
            <a:off x="3072" y="3408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8" name="CS ChemDraw Drawing" r:id="rId130" imgW="173355" imgH="272415" progId="ChemDraw.Document.6.0">
                    <p:embed/>
                  </p:oleObj>
                </mc:Choice>
                <mc:Fallback>
                  <p:oleObj name="CS ChemDraw Drawing" r:id="rId130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2" y="3408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7" name="Object 161"/>
            <p:cNvGraphicFramePr>
              <a:graphicFrameLocks noChangeAspect="1"/>
            </p:cNvGraphicFramePr>
            <p:nvPr/>
          </p:nvGraphicFramePr>
          <p:xfrm>
            <a:off x="4176" y="3456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49" name="CS ChemDraw Drawing" r:id="rId131" imgW="173355" imgH="272415" progId="ChemDraw.Document.6.0">
                    <p:embed/>
                  </p:oleObj>
                </mc:Choice>
                <mc:Fallback>
                  <p:oleObj name="CS ChemDraw Drawing" r:id="rId131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3456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8" name="Object 162"/>
            <p:cNvGraphicFramePr>
              <a:graphicFrameLocks noChangeAspect="1"/>
            </p:cNvGraphicFramePr>
            <p:nvPr/>
          </p:nvGraphicFramePr>
          <p:xfrm>
            <a:off x="3696" y="288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0" name="CS ChemDraw Drawing" r:id="rId132" imgW="173355" imgH="272415" progId="ChemDraw.Document.6.0">
                    <p:embed/>
                  </p:oleObj>
                </mc:Choice>
                <mc:Fallback>
                  <p:oleObj name="CS ChemDraw Drawing" r:id="rId132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6" y="288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19" name="Object 163"/>
            <p:cNvGraphicFramePr>
              <a:graphicFrameLocks noChangeAspect="1"/>
            </p:cNvGraphicFramePr>
            <p:nvPr/>
          </p:nvGraphicFramePr>
          <p:xfrm>
            <a:off x="2592" y="288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1" name="CS ChemDraw Drawing" r:id="rId133" imgW="173355" imgH="272415" progId="ChemDraw.Document.6.0">
                    <p:embed/>
                  </p:oleObj>
                </mc:Choice>
                <mc:Fallback>
                  <p:oleObj name="CS ChemDraw Drawing" r:id="rId133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288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0" name="Object 164"/>
            <p:cNvGraphicFramePr>
              <a:graphicFrameLocks noChangeAspect="1"/>
            </p:cNvGraphicFramePr>
            <p:nvPr/>
          </p:nvGraphicFramePr>
          <p:xfrm>
            <a:off x="3120" y="2352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2" name="CS ChemDraw Drawing" r:id="rId134" imgW="173355" imgH="272415" progId="ChemDraw.Document.6.0">
                    <p:embed/>
                  </p:oleObj>
                </mc:Choice>
                <mc:Fallback>
                  <p:oleObj name="CS ChemDraw Drawing" r:id="rId134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0" y="2352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1" name="Object 165"/>
            <p:cNvGraphicFramePr>
              <a:graphicFrameLocks noChangeAspect="1"/>
            </p:cNvGraphicFramePr>
            <p:nvPr/>
          </p:nvGraphicFramePr>
          <p:xfrm>
            <a:off x="4224" y="2400"/>
            <a:ext cx="205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3" name="CS ChemDraw Drawing" r:id="rId135" imgW="173355" imgH="272415" progId="ChemDraw.Document.6.0">
                    <p:embed/>
                  </p:oleObj>
                </mc:Choice>
                <mc:Fallback>
                  <p:oleObj name="CS ChemDraw Drawing" r:id="rId135" imgW="173355" imgH="272415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24" y="2400"/>
                          <a:ext cx="205" cy="3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2" name="Object 166"/>
            <p:cNvGraphicFramePr>
              <a:graphicFrameLocks noChangeAspect="1"/>
            </p:cNvGraphicFramePr>
            <p:nvPr/>
          </p:nvGraphicFramePr>
          <p:xfrm>
            <a:off x="3840" y="3600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4" name="CS ChemDraw Drawing" r:id="rId136" imgW="197739" imgH="197739" progId="ChemDraw.Document.6.0">
                    <p:embed/>
                  </p:oleObj>
                </mc:Choice>
                <mc:Fallback>
                  <p:oleObj name="CS ChemDraw Drawing" r:id="rId136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3600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3" name="Object 167"/>
            <p:cNvGraphicFramePr>
              <a:graphicFrameLocks noChangeAspect="1"/>
            </p:cNvGraphicFramePr>
            <p:nvPr/>
          </p:nvGraphicFramePr>
          <p:xfrm>
            <a:off x="3840" y="2592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5" name="CS ChemDraw Drawing" r:id="rId137" imgW="197739" imgH="197739" progId="ChemDraw.Document.6.0">
                    <p:embed/>
                  </p:oleObj>
                </mc:Choice>
                <mc:Fallback>
                  <p:oleObj name="CS ChemDraw Drawing" r:id="rId137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2592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4" name="Object 168"/>
            <p:cNvGraphicFramePr>
              <a:graphicFrameLocks noChangeAspect="1"/>
            </p:cNvGraphicFramePr>
            <p:nvPr/>
          </p:nvGraphicFramePr>
          <p:xfrm>
            <a:off x="2880" y="3168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6" name="CS ChemDraw Drawing" r:id="rId138" imgW="197739" imgH="197739" progId="ChemDraw.Document.6.0">
                    <p:embed/>
                  </p:oleObj>
                </mc:Choice>
                <mc:Fallback>
                  <p:oleObj name="CS ChemDraw Drawing" r:id="rId138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0" y="3168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5" name="Object 169"/>
            <p:cNvGraphicFramePr>
              <a:graphicFrameLocks noChangeAspect="1"/>
            </p:cNvGraphicFramePr>
            <p:nvPr/>
          </p:nvGraphicFramePr>
          <p:xfrm>
            <a:off x="3360" y="3696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7" name="CS ChemDraw Drawing" r:id="rId139" imgW="197739" imgH="197739" progId="ChemDraw.Document.6.0">
                    <p:embed/>
                  </p:oleObj>
                </mc:Choice>
                <mc:Fallback>
                  <p:oleObj name="CS ChemDraw Drawing" r:id="rId139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3696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6" name="Object 170"/>
            <p:cNvGraphicFramePr>
              <a:graphicFrameLocks noChangeAspect="1"/>
            </p:cNvGraphicFramePr>
            <p:nvPr/>
          </p:nvGraphicFramePr>
          <p:xfrm>
            <a:off x="3984" y="3216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8" name="CS ChemDraw Drawing" r:id="rId140" imgW="197739" imgH="197739" progId="ChemDraw.Document.6.0">
                    <p:embed/>
                  </p:oleObj>
                </mc:Choice>
                <mc:Fallback>
                  <p:oleObj name="CS ChemDraw Drawing" r:id="rId140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84" y="3216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327" name="Object 171"/>
            <p:cNvGraphicFramePr>
              <a:graphicFrameLocks noChangeAspect="1"/>
            </p:cNvGraphicFramePr>
            <p:nvPr/>
          </p:nvGraphicFramePr>
          <p:xfrm>
            <a:off x="3456" y="2640"/>
            <a:ext cx="125" cy="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59" name="CS ChemDraw Drawing" r:id="rId141" imgW="197739" imgH="197739" progId="ChemDraw.Document.6.0">
                    <p:embed/>
                  </p:oleObj>
                </mc:Choice>
                <mc:Fallback>
                  <p:oleObj name="CS ChemDraw Drawing" r:id="rId141" imgW="197739" imgH="197739" progId="ChemDraw.Document.6.0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6" y="2640"/>
                          <a:ext cx="125" cy="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328" name="Line 172"/>
            <p:cNvSpPr>
              <a:spLocks noChangeShapeType="1"/>
            </p:cNvSpPr>
            <p:nvPr/>
          </p:nvSpPr>
          <p:spPr bwMode="auto">
            <a:xfrm>
              <a:off x="2496" y="2592"/>
              <a:ext cx="144" cy="288"/>
            </a:xfrm>
            <a:prstGeom prst="line">
              <a:avLst/>
            </a:prstGeom>
            <a:noFill/>
            <a:ln w="254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81" name="Text Box 173"/>
          <p:cNvSpPr txBox="1">
            <a:spLocks noChangeArrowheads="1"/>
          </p:cNvSpPr>
          <p:nvPr/>
        </p:nvSpPr>
        <p:spPr bwMode="auto">
          <a:xfrm>
            <a:off x="381000" y="5943600"/>
            <a:ext cx="22875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MTT lục phương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Be, Mg,Zn…</a:t>
            </a:r>
          </a:p>
        </p:txBody>
      </p:sp>
      <p:sp>
        <p:nvSpPr>
          <p:cNvPr id="11282" name="Text Box 174"/>
          <p:cNvSpPr txBox="1">
            <a:spLocks noChangeArrowheads="1"/>
          </p:cNvSpPr>
          <p:nvPr/>
        </p:nvSpPr>
        <p:spPr bwMode="auto">
          <a:xfrm>
            <a:off x="7172325" y="1676400"/>
            <a:ext cx="197167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MTT lập 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Phương 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tâm diện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Cu,Ag,Al…</a:t>
            </a:r>
          </a:p>
        </p:txBody>
      </p:sp>
      <p:sp>
        <p:nvSpPr>
          <p:cNvPr id="11283" name="Text Box 175"/>
          <p:cNvSpPr txBox="1">
            <a:spLocks noChangeArrowheads="1"/>
          </p:cNvSpPr>
          <p:nvPr/>
        </p:nvSpPr>
        <p:spPr bwMode="auto">
          <a:xfrm>
            <a:off x="7527925" y="5070475"/>
            <a:ext cx="1487488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MTT lập 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Phương 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Tâm khối</a:t>
            </a:r>
          </a:p>
          <a:p>
            <a:r>
              <a:rPr lang="en-US" sz="2400">
                <a:solidFill>
                  <a:srgbClr val="000000"/>
                </a:solidFill>
                <a:latin typeface="Times New Roman" pitchFamily="18" charset="0"/>
              </a:rPr>
              <a:t>Li,Na,K…</a:t>
            </a:r>
          </a:p>
        </p:txBody>
      </p:sp>
      <p:sp>
        <p:nvSpPr>
          <p:cNvPr id="11284" name="Rectangle 179"/>
          <p:cNvSpPr>
            <a:spLocks noChangeArrowheads="1"/>
          </p:cNvSpPr>
          <p:nvPr/>
        </p:nvSpPr>
        <p:spPr bwMode="auto">
          <a:xfrm>
            <a:off x="1524000" y="838200"/>
            <a:ext cx="54006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pt-BR" sz="3200">
                <a:latin typeface="Times New Roman" pitchFamily="18" charset="0"/>
              </a:rPr>
              <a:t>Ba kiểu mạng tinh thể phổ biến:</a:t>
            </a:r>
            <a:endParaRPr lang="en-US" sz="3200" u="sng">
              <a:latin typeface="Times New Roman" pitchFamily="18" charset="0"/>
            </a:endParaRPr>
          </a:p>
        </p:txBody>
      </p:sp>
      <p:sp>
        <p:nvSpPr>
          <p:cNvPr id="11285" name="Rectangle 180"/>
          <p:cNvSpPr>
            <a:spLocks noChangeArrowheads="1"/>
          </p:cNvSpPr>
          <p:nvPr/>
        </p:nvSpPr>
        <p:spPr bwMode="auto">
          <a:xfrm>
            <a:off x="1816100" y="21717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</a:rPr>
              <a:t>+</a:t>
            </a:r>
          </a:p>
        </p:txBody>
      </p:sp>
      <p:sp>
        <p:nvSpPr>
          <p:cNvPr id="11286" name="Rectangle 181"/>
          <p:cNvSpPr>
            <a:spLocks noChangeArrowheads="1"/>
          </p:cNvSpPr>
          <p:nvPr/>
        </p:nvSpPr>
        <p:spPr bwMode="auto">
          <a:xfrm>
            <a:off x="4648200" y="22860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</a:rPr>
              <a:t>+</a:t>
            </a:r>
          </a:p>
        </p:txBody>
      </p:sp>
      <p:sp>
        <p:nvSpPr>
          <p:cNvPr id="11287" name="Rectangle 182"/>
          <p:cNvSpPr>
            <a:spLocks noChangeArrowheads="1"/>
          </p:cNvSpPr>
          <p:nvPr/>
        </p:nvSpPr>
        <p:spPr bwMode="auto">
          <a:xfrm>
            <a:off x="5334000" y="52578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</a:rPr>
              <a:t>+</a:t>
            </a:r>
          </a:p>
        </p:txBody>
      </p:sp>
      <p:sp>
        <p:nvSpPr>
          <p:cNvPr id="11288" name="Rectangle 183"/>
          <p:cNvSpPr>
            <a:spLocks noChangeArrowheads="1"/>
          </p:cNvSpPr>
          <p:nvPr/>
        </p:nvSpPr>
        <p:spPr bwMode="auto">
          <a:xfrm>
            <a:off x="1797050" y="47244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>
                <a:solidFill>
                  <a:srgbClr val="FF0000"/>
                </a:solidFill>
                <a:latin typeface="Times New Roman" pitchFamily="18" charset="0"/>
              </a:rPr>
              <a:t>+</a:t>
            </a:r>
          </a:p>
        </p:txBody>
      </p:sp>
      <p:sp>
        <p:nvSpPr>
          <p:cNvPr id="11289" name="Rectangle 184"/>
          <p:cNvSpPr>
            <a:spLocks noChangeArrowheads="1"/>
          </p:cNvSpPr>
          <p:nvPr/>
        </p:nvSpPr>
        <p:spPr bwMode="auto">
          <a:xfrm>
            <a:off x="7312208" y="3522800"/>
            <a:ext cx="415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</a:rPr>
              <a:t>+</a:t>
            </a:r>
          </a:p>
        </p:txBody>
      </p:sp>
      <p:pic>
        <p:nvPicPr>
          <p:cNvPr id="184" name="Picture 12" descr="top bar swoosh revised"/>
          <p:cNvPicPr>
            <a:picLocks noChangeAspect="1" noChangeArrowheads="1"/>
          </p:cNvPicPr>
          <p:nvPr/>
        </p:nvPicPr>
        <p:blipFill>
          <a:blip r:embed="rId14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" name="Picture 12" descr="top bar swoosh revised"/>
          <p:cNvPicPr>
            <a:picLocks noChangeAspect="1" noChangeArrowheads="1"/>
          </p:cNvPicPr>
          <p:nvPr/>
        </p:nvPicPr>
        <p:blipFill>
          <a:blip r:embed="rId14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6" name="TextBox 1"/>
          <p:cNvSpPr txBox="1">
            <a:spLocks noChangeArrowheads="1"/>
          </p:cNvSpPr>
          <p:nvPr/>
        </p:nvSpPr>
        <p:spPr bwMode="auto">
          <a:xfrm>
            <a:off x="410242" y="235634"/>
            <a:ext cx="830580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7" name="Rounded Rectangle 186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88" name="Rounded Rectangle 18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6948712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9660" y="1182469"/>
            <a:ext cx="87357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Đặc điểm của liên kết kim loại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iên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kết kim loại là do tất cả các electron tự do trong kim loại tham gia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iên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kết kim loại là do tương tác tĩnh điện giữa các ion dương và các electron tự do.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90421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29625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000" y="979944"/>
            <a:ext cx="84582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các kim loại sau: Fe, Zn, K, Mg, Ba, Hg. </a:t>
            </a:r>
          </a:p>
          <a:p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a) Kim loại nào tác dụng được với nước ở nhiệt độ thường?</a:t>
            </a:r>
          </a:p>
          <a:p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b) Viết phương trình hóa học minh họa.</a:t>
            </a: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  <a:p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) Kim loại nào tác dụng được với nước ở nhiệt độ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endParaRPr lang="vi-VN" sz="28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Phương trình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hóa học minh họa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2K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→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2KOH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</a:p>
          <a:p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+ 2H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→ Ba(OH)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51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Ngâm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một cây đinh sắt trong 100 ml dung dịch CuCl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1M. Giả thiết đồng tạo ra bám hết vào cây đinh sắt. Sau khi phản ứng xong, lấy cây đinh sắt ra, sấy khô tính khối lượng cây đinh sắt nặng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n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CuCl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C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V(lít) = 1 x 0,1 = 0,1 mol</a:t>
            </a:r>
          </a:p>
          <a:p>
            <a:endParaRPr lang="pt-BR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   +  CuCl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Fe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Cu</a:t>
            </a:r>
            <a:endParaRPr lang="en-US" sz="28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0,1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      0,1                     0,1        0,1</a:t>
            </a:r>
          </a:p>
          <a:p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Khối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lượng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cây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đinh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sắt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nặng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thêm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là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  <a:p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mFe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tăng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thêm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=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mCu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ra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–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mFe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phản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ứng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  <a:p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mFe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tăng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thêm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=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(0,1 x 64) – (0,1 x 56) = 0,8 g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590800" y="4114800"/>
            <a:ext cx="11430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990600" y="4572000"/>
            <a:ext cx="6096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253182" y="4572000"/>
            <a:ext cx="163301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572000" y="4572000"/>
            <a:ext cx="533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51058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989587"/>
            <a:ext cx="89154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Người ta phủ một lớp bạc trên vật bằng đồng có khối lượng 8,48 gam bằng cách ngâm vật đó trong dung dịch AgNO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Sau một thời gian, lấy vật ra khỏi dung dịch, rửa nhẹ, làm khô cân được 10 gam. Tính khối lượng bạc đã phủ lên bề mặt của vật.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3900" y="3886200"/>
            <a:ext cx="75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10 – 8,48 = 1,52 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62000" y="3008293"/>
            <a:ext cx="7391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    +    2AgNO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   Cu(NO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+  2Ag↓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                         2x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4800" y="4495800"/>
            <a:ext cx="784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mCu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1,52 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09800" y="5105400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2x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108 –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64 = 1,52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x 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0,01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mol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4800" y="5621804"/>
            <a:ext cx="853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2x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108 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0,01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108 = 2,16 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10273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7" grpId="0"/>
      <p:bldP spid="18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4,8 gam một kim loại R hóa trị II tan hoàn toàn trong dung dịch HNO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loãng thu được 1,12 lít khí NO duy nhất (điều kiện tiêu chuẩn). Xác định tên của R.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6288" y="3031416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= V/22,4 = 1,12/22,4 = 0,05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3818493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3R   +   8HNO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  3R(NO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+  2NO</a:t>
            </a:r>
            <a:r>
              <a:rPr lang="en-US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+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981200" y="4594424"/>
            <a:ext cx="411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62000" y="4995433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/ 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4,8 / 0,075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64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R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Cu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53182" y="3554636"/>
            <a:ext cx="3658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+5</a:t>
            </a:r>
            <a:endParaRPr lang="en-US" sz="2000" dirty="0"/>
          </a:p>
        </p:txBody>
      </p:sp>
      <p:sp>
        <p:nvSpPr>
          <p:cNvPr id="16" name="Rectangle 15"/>
          <p:cNvSpPr/>
          <p:nvPr/>
        </p:nvSpPr>
        <p:spPr>
          <a:xfrm>
            <a:off x="6525012" y="3554636"/>
            <a:ext cx="3658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endParaRPr lang="en-US" sz="2000" dirty="0"/>
          </a:p>
        </p:txBody>
      </p:sp>
      <p:sp>
        <p:nvSpPr>
          <p:cNvPr id="18" name="Rectangle 17"/>
          <p:cNvSpPr/>
          <p:nvPr/>
        </p:nvSpPr>
        <p:spPr>
          <a:xfrm>
            <a:off x="4522197" y="3545529"/>
            <a:ext cx="3658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endParaRPr lang="en-US" sz="2000" dirty="0"/>
          </a:p>
        </p:txBody>
      </p:sp>
      <p:sp>
        <p:nvSpPr>
          <p:cNvPr id="20" name="Rectangle 19"/>
          <p:cNvSpPr/>
          <p:nvPr/>
        </p:nvSpPr>
        <p:spPr>
          <a:xfrm>
            <a:off x="914400" y="3545529"/>
            <a:ext cx="2696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61109" y="4348202"/>
            <a:ext cx="75438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0,075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                 	   0,05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5564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7" grpId="0"/>
      <p:bldP spid="4" grpId="0"/>
      <p:bldP spid="16" grpId="0"/>
      <p:bldP spid="18" grpId="0"/>
      <p:bldP spid="20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6, 7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45440" y="1066800"/>
            <a:ext cx="81889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74. TÍNH CHẤT CỦA KIM LOẠI – DÃY ĐIỆN HÓA CỦA KIM LOẠI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269875" y="2209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228600" y="3314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879474" y="283686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984205" y="2234625"/>
            <a:ext cx="378661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449263" y="2227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949324" y="33776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07988" y="3332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3966175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228600" y="4586328"/>
            <a:ext cx="762000" cy="665163"/>
            <a:chOff x="3174" y="2656"/>
            <a:chExt cx="1549" cy="1351"/>
          </a:xfrm>
          <a:solidFill>
            <a:srgbClr val="C00000"/>
          </a:solidFill>
        </p:grpSpPr>
        <p:sp>
          <p:nvSpPr>
            <p:cNvPr id="37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/>
          <p:cNvSpPr txBox="1">
            <a:spLocks noChangeArrowheads="1"/>
          </p:cNvSpPr>
          <p:nvPr/>
        </p:nvSpPr>
        <p:spPr bwMode="auto">
          <a:xfrm>
            <a:off x="949324" y="46730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Dãy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/>
          <p:cNvSpPr txBox="1">
            <a:spLocks noChangeArrowheads="1"/>
          </p:cNvSpPr>
          <p:nvPr/>
        </p:nvSpPr>
        <p:spPr bwMode="gray">
          <a:xfrm>
            <a:off x="407531" y="4603791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523780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18139</TotalTime>
  <Words>1391</Words>
  <Application>Microsoft Office PowerPoint</Application>
  <PresentationFormat>On-screen Show (4:3)</PresentationFormat>
  <Paragraphs>226</Paragraphs>
  <Slides>23</Slides>
  <Notes>20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Office Theme</vt:lpstr>
      <vt:lpstr>Default Design</vt:lpstr>
      <vt:lpstr>2_Office Theme</vt:lpstr>
      <vt:lpstr>1_Office Theme</vt:lpstr>
      <vt:lpstr>CS ChemDraw Drawing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571</cp:revision>
  <dcterms:created xsi:type="dcterms:W3CDTF">2011-10-11T04:02:09Z</dcterms:created>
  <dcterms:modified xsi:type="dcterms:W3CDTF">2020-05-29T04:39:04Z</dcterms:modified>
</cp:coreProperties>
</file>